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6.png" ContentType="image/png"/>
  <Override PartName="/ppt/media/image5.png" ContentType="image/png"/>
  <Override PartName="/ppt/media/image4.png" ContentType="image/png"/>
  <Override PartName="/ppt/media/image3.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23.png" ContentType="image/png"/>
  <Override PartName="/ppt/media/image22.png" ContentType="image/png"/>
  <Override PartName="/ppt/media/image21.png" ContentType="image/png"/>
  <Override PartName="/ppt/media/image20.png" ContentType="image/png"/>
  <Override PartName="/ppt/media/image19.png" ContentType="image/png"/>
  <Override PartName="/ppt/media/image18.png" ContentType="image/png"/>
  <Override PartName="/ppt/media/image17.png" ContentType="image/png"/>
  <Override PartName="/ppt/media/image15.png" ContentType="image/png"/>
  <Override PartName="/ppt/media/image16.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9.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8"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9"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41"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2"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3"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4"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5"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6"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59"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61"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63"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4"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6"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68"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9"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0"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12"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72"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3"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4"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76"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8"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80"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1"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83"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4"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5"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6"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88"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9"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0"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1"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2"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3"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latin typeface="Century Gothic"/>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rotWithShape="0">
            <a:gsLst>
              <a:gs pos="0">
                <a:schemeClr val="bg2">
                  <a:lumMod val="40000"/>
                  <a:lumOff val="60000"/>
                  <a:alpha val="7000"/>
                </a:schemeClr>
              </a:gs>
              <a:gs pos="36000">
                <a:schemeClr val="bg2">
                  <a:lumMod val="40000"/>
                  <a:lumOff val="60000"/>
                  <a:alpha val="6000"/>
                </a:schemeClr>
              </a:gs>
              <a:gs pos="69000">
                <a:schemeClr val="bg2">
                  <a:lumMod val="40000"/>
                  <a:lumOff val="6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9040" y="6095880"/>
            <a:ext cx="993240" cy="761760"/>
          </a:xfrm>
          <a:prstGeom prst="rect">
            <a:avLst/>
          </a:prstGeom>
          <a:ln>
            <a:noFill/>
          </a:ln>
        </p:spPr>
      </p:pic>
      <p:sp>
        <p:nvSpPr>
          <p:cNvPr id="5"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1447920"/>
            <a:ext cx="8825400" cy="3329280"/>
          </a:xfrm>
          <a:prstGeom prst="rect">
            <a:avLst/>
          </a:prstGeom>
        </p:spPr>
        <p:txBody>
          <a:bodyPr anchor="b"/>
          <a:p>
            <a:pPr>
              <a:lnSpc>
                <a:spcPct val="100000"/>
              </a:lnSpc>
            </a:pPr>
            <a:r>
              <a:rPr b="0" lang="en-US" sz="7200" spc="-1" strike="noStrike">
                <a:solidFill>
                  <a:srgbClr val="ebebeb"/>
                </a:solidFill>
                <a:latin typeface="Century Gothic"/>
              </a:rPr>
              <a:t>Modifiez le style du titre</a:t>
            </a:r>
            <a:endParaRPr b="0" lang="en-US" sz="7200" spc="-1" strike="noStrike">
              <a:solidFill>
                <a:srgbClr val="ffffff"/>
              </a:solid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p>
            <a:pPr>
              <a:lnSpc>
                <a:spcPct val="100000"/>
              </a:lnSpc>
            </a:pPr>
            <a:fld id="{C27A154E-816A-4A68-BBA5-21853656AEC1}" type="datetime">
              <a:rPr b="0" lang="en-US" sz="1100" spc="-1" strike="noStrike">
                <a:solidFill>
                  <a:srgbClr val="ffffff"/>
                </a:solidFill>
                <a:latin typeface="Century Gothic"/>
              </a:rPr>
              <a:t>4/2/19</a:t>
            </a:fld>
            <a:endParaRPr b="0" lang="en-US" sz="1100" spc="-1" strike="noStrike">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p>
            <a:endParaRPr b="0" lang="en-US" sz="2400" spc="-1" strike="noStrike">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p>
            <a:pPr algn="ctr">
              <a:lnSpc>
                <a:spcPct val="100000"/>
              </a:lnSpc>
            </a:pPr>
            <a:fld id="{35501D81-F319-4935-AE6E-1F8C07B19C85}" type="slidenum">
              <a:rPr b="0" lang="en-US" sz="2800" spc="-1" strike="noStrike">
                <a:solidFill>
                  <a:srgbClr val="ffffff"/>
                </a:solidFill>
                <a:latin typeface="Century Gothic"/>
              </a:rPr>
              <a:t>&lt;number&gt;</a:t>
            </a:fld>
            <a:endParaRPr b="0" lang="en-US" sz="2800" spc="-1" strike="noStrike">
              <a:latin typeface="Times New Roman"/>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a:t>
            </a:r>
            <a:r>
              <a:rPr b="0" lang="en-US" sz="2000" spc="-1" strike="noStrike">
                <a:solidFill>
                  <a:srgbClr val="ffffff"/>
                </a:solidFill>
                <a:latin typeface="Century Gothic"/>
              </a:rPr>
              <a:t>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a:t>
            </a:r>
            <a:r>
              <a:rPr b="0" lang="en-US" sz="2000" spc="-1" strike="noStrike">
                <a:solidFill>
                  <a:srgbClr val="ffffff"/>
                </a:solidFill>
                <a:latin typeface="Century Gothic"/>
              </a:rPr>
              <a:t>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a:t>
            </a:r>
            <a:r>
              <a:rPr b="0" lang="en-US" sz="2000" spc="-1" strike="noStrike">
                <a:solidFill>
                  <a:srgbClr val="ffffff"/>
                </a:solidFill>
                <a:latin typeface="Century Gothic"/>
              </a:rPr>
              <a:t>Outline </a:t>
            </a:r>
            <a:r>
              <a:rPr b="0" lang="en-US" sz="2000" spc="-1" strike="noStrike">
                <a:solidFill>
                  <a:srgbClr val="ffffff"/>
                </a:solidFill>
                <a:latin typeface="Century Gothic"/>
              </a:rPr>
              <a:t>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47" name="Picture 7" descr=""/>
          <p:cNvPicPr/>
          <p:nvPr/>
        </p:nvPicPr>
        <p:blipFill>
          <a:blip r:embed="rId3"/>
          <a:srcRect l="3610" t="0" r="0" b="0"/>
          <a:stretch/>
        </p:blipFill>
        <p:spPr>
          <a:xfrm>
            <a:off x="0" y="2669760"/>
            <a:ext cx="4036680" cy="4187880"/>
          </a:xfrm>
          <a:prstGeom prst="rect">
            <a:avLst/>
          </a:prstGeom>
          <a:ln>
            <a:noFill/>
          </a:ln>
        </p:spPr>
      </p:pic>
      <p:pic>
        <p:nvPicPr>
          <p:cNvPr id="48" name="Picture 6" descr=""/>
          <p:cNvPicPr/>
          <p:nvPr/>
        </p:nvPicPr>
        <p:blipFill>
          <a:blip r:embed="rId4"/>
          <a:srcRect l="35647" t="0" r="0" b="0"/>
          <a:stretch/>
        </p:blipFill>
        <p:spPr>
          <a:xfrm>
            <a:off x="0" y="2892240"/>
            <a:ext cx="1522080" cy="2365200"/>
          </a:xfrm>
          <a:prstGeom prst="rect">
            <a:avLst/>
          </a:prstGeom>
          <a:ln>
            <a:noFill/>
          </a:ln>
        </p:spPr>
      </p:pic>
      <p:sp>
        <p:nvSpPr>
          <p:cNvPr id="49" name="CustomShape 1"/>
          <p:cNvSpPr/>
          <p:nvPr/>
        </p:nvSpPr>
        <p:spPr>
          <a:xfrm>
            <a:off x="8609040" y="1676520"/>
            <a:ext cx="2819160" cy="2819160"/>
          </a:xfrm>
          <a:prstGeom prst="ellipse">
            <a:avLst/>
          </a:prstGeom>
          <a:gradFill rotWithShape="0">
            <a:gsLst>
              <a:gs pos="0">
                <a:schemeClr val="bg2">
                  <a:lumMod val="40000"/>
                  <a:lumOff val="60000"/>
                  <a:alpha val="7000"/>
                </a:schemeClr>
              </a:gs>
              <a:gs pos="36000">
                <a:schemeClr val="bg2">
                  <a:lumMod val="40000"/>
                  <a:lumOff val="60000"/>
                  <a:alpha val="6000"/>
                </a:schemeClr>
              </a:gs>
              <a:gs pos="69000">
                <a:schemeClr val="bg2">
                  <a:lumMod val="40000"/>
                  <a:lumOff val="6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50" name="Picture 8" descr=""/>
          <p:cNvPicPr/>
          <p:nvPr/>
        </p:nvPicPr>
        <p:blipFill>
          <a:blip r:embed="rId5"/>
          <a:srcRect l="0" t="28812" r="0" b="0"/>
          <a:stretch/>
        </p:blipFill>
        <p:spPr>
          <a:xfrm>
            <a:off x="7999560" y="0"/>
            <a:ext cx="1603080" cy="1141200"/>
          </a:xfrm>
          <a:prstGeom prst="rect">
            <a:avLst/>
          </a:prstGeom>
          <a:ln>
            <a:noFill/>
          </a:ln>
        </p:spPr>
      </p:pic>
      <p:pic>
        <p:nvPicPr>
          <p:cNvPr id="51" name="Picture 9" descr=""/>
          <p:cNvPicPr/>
          <p:nvPr/>
        </p:nvPicPr>
        <p:blipFill>
          <a:blip r:embed="rId6"/>
          <a:srcRect l="0" t="0" r="0" b="23333"/>
          <a:stretch/>
        </p:blipFill>
        <p:spPr>
          <a:xfrm>
            <a:off x="8609040" y="6095880"/>
            <a:ext cx="993240" cy="761760"/>
          </a:xfrm>
          <a:prstGeom prst="rect">
            <a:avLst/>
          </a:prstGeom>
          <a:ln>
            <a:noFill/>
          </a:ln>
        </p:spPr>
      </p:pic>
      <p:sp>
        <p:nvSpPr>
          <p:cNvPr id="52"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3" name="PlaceHolder 3"/>
          <p:cNvSpPr>
            <a:spLocks noGrp="1"/>
          </p:cNvSpPr>
          <p:nvPr>
            <p:ph type="title"/>
          </p:nvPr>
        </p:nvSpPr>
        <p:spPr>
          <a:xfrm>
            <a:off x="646200" y="452880"/>
            <a:ext cx="9404280" cy="1400040"/>
          </a:xfrm>
          <a:prstGeom prst="rect">
            <a:avLst/>
          </a:prstGeom>
        </p:spPr>
        <p:txBody>
          <a:bodyPr/>
          <a:p>
            <a:pPr>
              <a:lnSpc>
                <a:spcPct val="100000"/>
              </a:lnSpc>
            </a:pPr>
            <a:r>
              <a:rPr b="0" lang="en-US" sz="4200" spc="-1" strike="noStrike">
                <a:solidFill>
                  <a:srgbClr val="ebebeb"/>
                </a:solidFill>
                <a:latin typeface="Century Gothic"/>
              </a:rPr>
              <a:t>Modifiez le style du titre</a:t>
            </a:r>
            <a:endParaRPr b="0" lang="en-US" sz="4200" spc="-1" strike="noStrike">
              <a:solidFill>
                <a:srgbClr val="ffffff"/>
              </a:solidFill>
              <a:latin typeface="Century Gothic"/>
            </a:endParaRPr>
          </a:p>
        </p:txBody>
      </p:sp>
      <p:sp>
        <p:nvSpPr>
          <p:cNvPr id="54" name="PlaceHolder 4"/>
          <p:cNvSpPr>
            <a:spLocks noGrp="1"/>
          </p:cNvSpPr>
          <p:nvPr>
            <p:ph type="body"/>
          </p:nvPr>
        </p:nvSpPr>
        <p:spPr>
          <a:xfrm>
            <a:off x="1103400" y="2053080"/>
            <a:ext cx="8946360" cy="4195080"/>
          </a:xfrm>
          <a:prstGeom prst="rect">
            <a:avLst/>
          </a:prstGeom>
        </p:spPr>
        <p:txBody>
          <a:bodyPr/>
          <a:p>
            <a:pPr marL="343080" indent="-342720">
              <a:lnSpc>
                <a:spcPct val="100000"/>
              </a:lnSpc>
              <a:spcBef>
                <a:spcPts val="1001"/>
              </a:spcBef>
              <a:buClr>
                <a:srgbClr val="acd433"/>
              </a:buClr>
              <a:buSzPct val="80000"/>
              <a:buFont typeface="Wingdings 3" charset="2"/>
              <a:buChar char=""/>
            </a:pPr>
            <a:r>
              <a:rPr b="0" lang="en-US" sz="2000" spc="-1" strike="noStrike">
                <a:solidFill>
                  <a:srgbClr val="ffffff"/>
                </a:solidFill>
                <a:latin typeface="Century Gothic"/>
              </a:rPr>
              <a:t>Modifiez les styles du texte du masque</a:t>
            </a:r>
            <a:endParaRPr b="0" lang="en-US" sz="2000" spc="-1" strike="noStrike">
              <a:solidFill>
                <a:srgbClr val="ffffff"/>
              </a:solidFill>
              <a:latin typeface="Century Gothic"/>
            </a:endParaRPr>
          </a:p>
          <a:p>
            <a:pPr lvl="1" marL="743040" indent="-28548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Deuxième niveau</a:t>
            </a:r>
            <a:endParaRPr b="0" lang="en-US" sz="1800" spc="-1" strike="noStrike">
              <a:solidFill>
                <a:srgbClr val="ffffff"/>
              </a:solidFill>
              <a:latin typeface="Century Gothic"/>
            </a:endParaRPr>
          </a:p>
          <a:p>
            <a:pPr lvl="2" marL="1143000" indent="-228240">
              <a:lnSpc>
                <a:spcPct val="100000"/>
              </a:lnSpc>
              <a:spcBef>
                <a:spcPts val="1001"/>
              </a:spcBef>
              <a:buClr>
                <a:srgbClr val="acd433"/>
              </a:buClr>
              <a:buSzPct val="80000"/>
              <a:buFont typeface="Wingdings 3" charset="2"/>
              <a:buChar char=""/>
            </a:pPr>
            <a:r>
              <a:rPr b="0" lang="en-US" sz="1600" spc="-1" strike="noStrike">
                <a:solidFill>
                  <a:srgbClr val="ffffff"/>
                </a:solidFill>
                <a:latin typeface="Century Gothic"/>
              </a:rPr>
              <a:t>Troisième niveau</a:t>
            </a:r>
            <a:endParaRPr b="0" lang="en-US" sz="1600" spc="-1" strike="noStrike">
              <a:solidFill>
                <a:srgbClr val="ffffff"/>
              </a:solidFill>
              <a:latin typeface="Century Gothic"/>
            </a:endParaRPr>
          </a:p>
          <a:p>
            <a:pPr lvl="3" marL="1600200" indent="-228240">
              <a:lnSpc>
                <a:spcPct val="100000"/>
              </a:lnSpc>
              <a:spcBef>
                <a:spcPts val="1001"/>
              </a:spcBef>
              <a:buClr>
                <a:srgbClr val="acd433"/>
              </a:buClr>
              <a:buSzPct val="80000"/>
              <a:buFont typeface="Wingdings 3" charset="2"/>
              <a:buChar char=""/>
            </a:pPr>
            <a:r>
              <a:rPr b="0" lang="en-US" sz="1400" spc="-1" strike="noStrike">
                <a:solidFill>
                  <a:srgbClr val="ffffff"/>
                </a:solidFill>
                <a:latin typeface="Century Gothic"/>
              </a:rPr>
              <a:t>Quatrième niveau</a:t>
            </a:r>
            <a:endParaRPr b="0" lang="en-US" sz="1400" spc="-1" strike="noStrike">
              <a:solidFill>
                <a:srgbClr val="ffffff"/>
              </a:solidFill>
              <a:latin typeface="Century Gothic"/>
            </a:endParaRPr>
          </a:p>
          <a:p>
            <a:pPr lvl="4" marL="2057400" indent="-228240">
              <a:lnSpc>
                <a:spcPct val="100000"/>
              </a:lnSpc>
              <a:spcBef>
                <a:spcPts val="1001"/>
              </a:spcBef>
              <a:buClr>
                <a:srgbClr val="acd433"/>
              </a:buClr>
              <a:buSzPct val="80000"/>
              <a:buFont typeface="Wingdings 3" charset="2"/>
              <a:buChar char=""/>
            </a:pPr>
            <a:r>
              <a:rPr b="0" lang="en-US" sz="1400" spc="-1" strike="noStrike">
                <a:solidFill>
                  <a:srgbClr val="ffffff"/>
                </a:solidFill>
                <a:latin typeface="Century Gothic"/>
              </a:rPr>
              <a:t>Cinquième niveau</a:t>
            </a:r>
            <a:endParaRPr b="0" lang="en-US" sz="1400" spc="-1" strike="noStrike">
              <a:solidFill>
                <a:srgbClr val="ffffff"/>
              </a:solidFill>
              <a:latin typeface="Century Gothic"/>
            </a:endParaRPr>
          </a:p>
        </p:txBody>
      </p:sp>
      <p:sp>
        <p:nvSpPr>
          <p:cNvPr id="55" name="PlaceHolder 5"/>
          <p:cNvSpPr>
            <a:spLocks noGrp="1"/>
          </p:cNvSpPr>
          <p:nvPr>
            <p:ph type="dt"/>
          </p:nvPr>
        </p:nvSpPr>
        <p:spPr>
          <a:xfrm rot="5400000">
            <a:off x="10155600" y="1790640"/>
            <a:ext cx="990360" cy="304560"/>
          </a:xfrm>
          <a:prstGeom prst="rect">
            <a:avLst/>
          </a:prstGeom>
        </p:spPr>
        <p:txBody>
          <a:bodyPr/>
          <a:p>
            <a:pPr>
              <a:lnSpc>
                <a:spcPct val="100000"/>
              </a:lnSpc>
            </a:pPr>
            <a:fld id="{F7E96AE1-BB0C-4FE7-BE8F-5F0094AA4714}" type="datetime">
              <a:rPr b="0" lang="en-US" sz="1100" spc="-1" strike="noStrike">
                <a:solidFill>
                  <a:srgbClr val="ffffff"/>
                </a:solidFill>
                <a:latin typeface="Century Gothic"/>
              </a:rPr>
              <a:t>4/2/19</a:t>
            </a:fld>
            <a:endParaRPr b="0" lang="en-US" sz="1100" spc="-1" strike="noStrike">
              <a:latin typeface="Times New Roman"/>
            </a:endParaRPr>
          </a:p>
        </p:txBody>
      </p:sp>
      <p:sp>
        <p:nvSpPr>
          <p:cNvPr id="56" name="PlaceHolder 6"/>
          <p:cNvSpPr>
            <a:spLocks noGrp="1"/>
          </p:cNvSpPr>
          <p:nvPr>
            <p:ph type="ftr"/>
          </p:nvPr>
        </p:nvSpPr>
        <p:spPr>
          <a:xfrm rot="5400000">
            <a:off x="8951760" y="3225240"/>
            <a:ext cx="3859560" cy="304560"/>
          </a:xfrm>
          <a:prstGeom prst="rect">
            <a:avLst/>
          </a:prstGeom>
        </p:spPr>
        <p:txBody>
          <a:bodyPr anchor="b"/>
          <a:p>
            <a:endParaRPr b="0" lang="en-US" sz="2400" spc="-1" strike="noStrike">
              <a:latin typeface="Times New Roman"/>
            </a:endParaRPr>
          </a:p>
        </p:txBody>
      </p:sp>
      <p:sp>
        <p:nvSpPr>
          <p:cNvPr id="57" name="PlaceHolder 7"/>
          <p:cNvSpPr>
            <a:spLocks noGrp="1"/>
          </p:cNvSpPr>
          <p:nvPr>
            <p:ph type="sldNum"/>
          </p:nvPr>
        </p:nvSpPr>
        <p:spPr>
          <a:xfrm>
            <a:off x="10352520" y="295560"/>
            <a:ext cx="837720" cy="767160"/>
          </a:xfrm>
          <a:prstGeom prst="rect">
            <a:avLst/>
          </a:prstGeom>
        </p:spPr>
        <p:txBody>
          <a:bodyPr anchor="b"/>
          <a:p>
            <a:pPr algn="ctr">
              <a:lnSpc>
                <a:spcPct val="100000"/>
              </a:lnSpc>
            </a:pPr>
            <a:fld id="{334DEAD6-9AB3-419B-997C-5A6F64C8CA76}" type="slidenum">
              <a:rPr b="0" lang="en-US" sz="2800" spc="-1" strike="noStrike">
                <a:solidFill>
                  <a:srgbClr val="ffffff"/>
                </a:solidFill>
                <a:latin typeface="Century Gothic"/>
              </a:rPr>
              <a:t>&lt;number&gt;</a:t>
            </a:fld>
            <a:endParaRPr b="0" lang="en-US" sz="2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directwebmaster.com/" TargetMode="External"/><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hyperlink" Target="http://expsylon.tk:5601" TargetMode="External"/><Relationship Id="rId3" Type="http://schemas.openxmlformats.org/officeDocument/2006/relationships/hyperlink" Target="http://info.exonet3i.com/directweb/camw2-6/BDD/dbinst.php?" TargetMode="External"/><Relationship Id="rId4" Type="http://schemas.openxmlformats.org/officeDocument/2006/relationships/image" Target="../media/image28.png"/><Relationship Id="rId5"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bdd9fb"/>
        </a:solidFill>
      </p:bgPr>
    </p:bg>
    <p:spTree>
      <p:nvGrpSpPr>
        <p:cNvPr id="1" name=""/>
        <p:cNvGrpSpPr/>
        <p:nvPr/>
      </p:nvGrpSpPr>
      <p:grpSpPr>
        <a:xfrm>
          <a:off x="0" y="0"/>
          <a:ext cx="0" cy="0"/>
          <a:chOff x="0" y="0"/>
          <a:chExt cx="0" cy="0"/>
        </a:xfrm>
      </p:grpSpPr>
      <p:sp>
        <p:nvSpPr>
          <p:cNvPr id="94" name="TextShape 1"/>
          <p:cNvSpPr txBox="1"/>
          <p:nvPr/>
        </p:nvSpPr>
        <p:spPr>
          <a:xfrm>
            <a:off x="1391760" y="2463840"/>
            <a:ext cx="8825400" cy="889560"/>
          </a:xfrm>
          <a:prstGeom prst="rect">
            <a:avLst/>
          </a:prstGeom>
          <a:noFill/>
          <a:ln>
            <a:noFill/>
          </a:ln>
        </p:spPr>
        <p:txBody>
          <a:bodyPr anchor="b"/>
          <a:p>
            <a:pPr algn="ctr">
              <a:lnSpc>
                <a:spcPct val="100000"/>
              </a:lnSpc>
            </a:pPr>
            <a:r>
              <a:rPr b="0" lang="en-US" sz="6000" spc="-1" strike="noStrike">
                <a:solidFill>
                  <a:srgbClr val="000000"/>
                </a:solidFill>
                <a:latin typeface="Microsoft JhengHei"/>
                <a:ea typeface="Microsoft JhengHei"/>
              </a:rPr>
              <a:t>Simulateur de barbe</a:t>
            </a:r>
            <a:endParaRPr b="0" lang="en-US" sz="6000" spc="-1" strike="noStrike">
              <a:solidFill>
                <a:srgbClr val="ffffff"/>
              </a:solidFill>
              <a:latin typeface="Century Gothic"/>
            </a:endParaRPr>
          </a:p>
        </p:txBody>
      </p:sp>
      <p:sp>
        <p:nvSpPr>
          <p:cNvPr id="95" name="TextShape 2"/>
          <p:cNvSpPr txBox="1"/>
          <p:nvPr/>
        </p:nvSpPr>
        <p:spPr>
          <a:xfrm>
            <a:off x="1189440" y="3834360"/>
            <a:ext cx="8825400" cy="437040"/>
          </a:xfrm>
          <a:prstGeom prst="rect">
            <a:avLst/>
          </a:prstGeom>
          <a:noFill/>
          <a:ln>
            <a:noFill/>
          </a:ln>
        </p:spPr>
        <p:txBody>
          <a:bodyPr/>
          <a:p>
            <a:pPr algn="ctr">
              <a:lnSpc>
                <a:spcPct val="100000"/>
              </a:lnSpc>
              <a:spcBef>
                <a:spcPts val="1001"/>
              </a:spcBef>
            </a:pPr>
            <a:r>
              <a:rPr b="1" lang="en-US" sz="2000" spc="-1" strike="noStrike" cap="all">
                <a:solidFill>
                  <a:srgbClr val="000000"/>
                </a:solidFill>
                <a:latin typeface="Century Gothic"/>
              </a:rPr>
              <a:t>Projet</a:t>
            </a:r>
            <a:r>
              <a:rPr b="0" lang="en-US" sz="2000" spc="-1" strike="noStrike" cap="all">
                <a:solidFill>
                  <a:srgbClr val="000000"/>
                </a:solidFill>
                <a:latin typeface="Century Gothic"/>
              </a:rPr>
              <a:t> : aPPLICATION WEB POUR L'EXAMEN AFORMAC 2019</a:t>
            </a:r>
            <a:endParaRPr b="0" lang="en-US" sz="2000" spc="-1" strike="noStrike">
              <a:latin typeface="Arial"/>
            </a:endParaRPr>
          </a:p>
        </p:txBody>
      </p:sp>
      <p:pic>
        <p:nvPicPr>
          <p:cNvPr id="96" name="Image 4" descr=""/>
          <p:cNvPicPr/>
          <p:nvPr/>
        </p:nvPicPr>
        <p:blipFill>
          <a:blip r:embed="rId1"/>
          <a:stretch/>
        </p:blipFill>
        <p:spPr>
          <a:xfrm>
            <a:off x="4195440" y="29880"/>
            <a:ext cx="2742840" cy="2742840"/>
          </a:xfrm>
          <a:prstGeom prst="rect">
            <a:avLst/>
          </a:prstGeom>
          <a:ln>
            <a:noFill/>
          </a:ln>
        </p:spPr>
      </p:pic>
      <p:sp>
        <p:nvSpPr>
          <p:cNvPr id="97" name="CustomShape 3"/>
          <p:cNvSpPr/>
          <p:nvPr/>
        </p:nvSpPr>
        <p:spPr>
          <a:xfrm>
            <a:off x="1829880" y="5921640"/>
            <a:ext cx="7554600" cy="366120"/>
          </a:xfrm>
          <a:prstGeom prst="rect">
            <a:avLst/>
          </a:prstGeom>
          <a:solidFill>
            <a:schemeClr val="accent4">
              <a:lumMod val="20000"/>
              <a:lumOff val="80000"/>
            </a:schemeClr>
          </a:solidFill>
          <a:ln>
            <a:round/>
          </a:ln>
        </p:spPr>
        <p:style>
          <a:lnRef idx="2">
            <a:schemeClr val="accent1"/>
          </a:lnRef>
          <a:fillRef idx="1">
            <a:schemeClr val="lt1"/>
          </a:fillRef>
          <a:effectRef idx="0">
            <a:schemeClr val="accent1"/>
          </a:effectRef>
          <a:fontRef idx="minor"/>
        </p:style>
        <p:txBody>
          <a:bodyPr/>
          <a:p>
            <a:pPr algn="ctr">
              <a:lnSpc>
                <a:spcPct val="100000"/>
              </a:lnSpc>
            </a:pPr>
            <a:r>
              <a:rPr b="0" lang="en-US" sz="1800" spc="-1" strike="noStrike">
                <a:solidFill>
                  <a:srgbClr val="000000"/>
                </a:solidFill>
                <a:latin typeface="Century Gothic"/>
              </a:rPr>
              <a:t>BRODAR Frederic</a:t>
            </a:r>
            <a:endParaRPr b="0" lang="en-US" sz="1800" spc="-1" strike="noStrike">
              <a:latin typeface="Arial"/>
            </a:endParaRPr>
          </a:p>
        </p:txBody>
      </p:sp>
      <p:sp>
        <p:nvSpPr>
          <p:cNvPr id="98" name="CustomShape 4"/>
          <p:cNvSpPr/>
          <p:nvPr/>
        </p:nvSpPr>
        <p:spPr>
          <a:xfrm>
            <a:off x="3625920" y="4923360"/>
            <a:ext cx="4349160" cy="366120"/>
          </a:xfrm>
          <a:prstGeom prst="rect">
            <a:avLst/>
          </a:prstGeom>
          <a:solidFill>
            <a:srgbClr val="0070c0"/>
          </a:solidFill>
          <a:ln>
            <a:round/>
          </a:ln>
        </p:spPr>
        <p:style>
          <a:lnRef idx="2">
            <a:schemeClr val="accent4"/>
          </a:lnRef>
          <a:fillRef idx="1">
            <a:schemeClr val="lt1"/>
          </a:fillRef>
          <a:effectRef idx="0">
            <a:schemeClr val="accent4"/>
          </a:effectRef>
          <a:fontRef idx="minor"/>
        </p:style>
        <p:txBody>
          <a:bodyPr/>
          <a:p>
            <a:pPr algn="ctr">
              <a:lnSpc>
                <a:spcPct val="100000"/>
              </a:lnSpc>
            </a:pPr>
            <a:r>
              <a:rPr b="0" lang="en-US" sz="1800" spc="-1" strike="noStrike">
                <a:solidFill>
                  <a:srgbClr val="ffffff"/>
                </a:solidFill>
                <a:latin typeface="Century Gothic"/>
              </a:rPr>
              <a:t>Pour</a:t>
            </a:r>
            <a:r>
              <a:rPr b="0" lang="en-US" sz="1800" spc="-1" strike="noStrike">
                <a:solidFill>
                  <a:srgbClr val="000000"/>
                </a:solidFill>
                <a:latin typeface="Century Gothic"/>
              </a:rPr>
              <a:t> </a:t>
            </a:r>
            <a:r>
              <a:rPr b="0" lang="en-US" sz="1800" spc="-1" strike="noStrike" u="sng">
                <a:solidFill>
                  <a:srgbClr val="c4e46e"/>
                </a:solidFill>
                <a:uFillTx/>
                <a:latin typeface="Century Gothic"/>
                <a:hlinkClick r:id="rId2"/>
              </a:rPr>
              <a:t>Direct Webmaster</a:t>
            </a:r>
            <a:endParaRPr b="0" lang="en-US" sz="1800" spc="-1" strike="noStrike">
              <a:latin typeface="Arial"/>
            </a:endParaRPr>
          </a:p>
        </p:txBody>
      </p:sp>
    </p:spTree>
  </p:cSld>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TextShape 1"/>
          <p:cNvSpPr txBox="1"/>
          <p:nvPr/>
        </p:nvSpPr>
        <p:spPr>
          <a:xfrm>
            <a:off x="675000" y="307440"/>
            <a:ext cx="9392400" cy="774000"/>
          </a:xfrm>
          <a:prstGeom prst="rect">
            <a:avLst/>
          </a:prstGeom>
          <a:noFill/>
          <a:ln>
            <a:noFill/>
          </a:ln>
        </p:spPr>
        <p:txBody>
          <a:bodyPr/>
          <a:p>
            <a:pPr algn="ctr">
              <a:lnSpc>
                <a:spcPct val="100000"/>
              </a:lnSpc>
            </a:pPr>
            <a:r>
              <a:rPr b="0" lang="en-US" sz="4200" spc="-1" strike="noStrike">
                <a:solidFill>
                  <a:srgbClr val="ebebeb"/>
                </a:solidFill>
                <a:latin typeface="Century Gothic"/>
              </a:rPr>
              <a:t>Les données collectées</a:t>
            </a:r>
            <a:endParaRPr b="0" lang="en-US" sz="4200" spc="-1" strike="noStrike">
              <a:solidFill>
                <a:srgbClr val="ffffff"/>
              </a:solidFill>
              <a:latin typeface="Century Gothic"/>
            </a:endParaRPr>
          </a:p>
        </p:txBody>
      </p:sp>
      <p:pic>
        <p:nvPicPr>
          <p:cNvPr id="197" name="Image 4" descr=""/>
          <p:cNvPicPr/>
          <p:nvPr/>
        </p:nvPicPr>
        <p:blipFill>
          <a:blip r:embed="rId1"/>
          <a:stretch/>
        </p:blipFill>
        <p:spPr>
          <a:xfrm>
            <a:off x="10141560" y="50400"/>
            <a:ext cx="1266840" cy="1657080"/>
          </a:xfrm>
          <a:prstGeom prst="rect">
            <a:avLst/>
          </a:prstGeom>
          <a:ln>
            <a:noFill/>
          </a:ln>
        </p:spPr>
      </p:pic>
      <p:sp>
        <p:nvSpPr>
          <p:cNvPr id="198" name="CustomShape 2"/>
          <p:cNvSpPr/>
          <p:nvPr/>
        </p:nvSpPr>
        <p:spPr>
          <a:xfrm>
            <a:off x="2734920" y="1059480"/>
            <a:ext cx="5635800" cy="640440"/>
          </a:xfrm>
          <a:prstGeom prst="rect">
            <a:avLst/>
          </a:prstGeom>
          <a:noFill/>
          <a:ln>
            <a:noFill/>
          </a:ln>
        </p:spPr>
        <p:style>
          <a:lnRef idx="0"/>
          <a:fillRef idx="0"/>
          <a:effectRef idx="0"/>
          <a:fontRef idx="minor"/>
        </p:style>
        <p:txBody>
          <a:bodyPr/>
          <a:p>
            <a:pPr algn="ctr">
              <a:lnSpc>
                <a:spcPct val="100000"/>
              </a:lnSpc>
            </a:pPr>
            <a:r>
              <a:rPr b="0" lang="en-US" sz="1800" spc="-1" strike="noStrike">
                <a:solidFill>
                  <a:srgbClr val="ffffff"/>
                </a:solidFill>
                <a:latin typeface="Century Gothic"/>
              </a:rPr>
              <a:t>L'utilisation des données du produit avec </a:t>
            </a:r>
            <a:r>
              <a:rPr b="0" lang="en-US" sz="1800" spc="-1" strike="noStrike" u="sng">
                <a:solidFill>
                  <a:srgbClr val="c4e46e"/>
                </a:solidFill>
                <a:uFillTx/>
                <a:latin typeface="Century Gothic"/>
                <a:hlinkClick r:id="rId2"/>
              </a:rPr>
              <a:t>ELK</a:t>
            </a:r>
            <a:r>
              <a:rPr b="0" lang="en-US" sz="1800" spc="-1" strike="noStrike">
                <a:solidFill>
                  <a:srgbClr val="ffffff"/>
                </a:solidFill>
                <a:latin typeface="Century Gothic"/>
              </a:rPr>
              <a:t>.</a:t>
            </a:r>
            <a:endParaRPr b="0" lang="en-US" sz="1800" spc="-1" strike="noStrike">
              <a:latin typeface="Arial"/>
            </a:endParaRPr>
          </a:p>
          <a:p>
            <a:pPr>
              <a:lnSpc>
                <a:spcPct val="100000"/>
              </a:lnSpc>
            </a:pPr>
            <a:endParaRPr b="0" lang="en-US" sz="1800" spc="-1" strike="noStrike">
              <a:latin typeface="Arial"/>
            </a:endParaRPr>
          </a:p>
        </p:txBody>
      </p:sp>
      <p:sp>
        <p:nvSpPr>
          <p:cNvPr id="199" name="CustomShape 3"/>
          <p:cNvSpPr/>
          <p:nvPr/>
        </p:nvSpPr>
        <p:spPr>
          <a:xfrm>
            <a:off x="2332440" y="1707840"/>
            <a:ext cx="6814800" cy="5028840"/>
          </a:xfrm>
          <a:prstGeom prst="rect">
            <a:avLst/>
          </a:prstGeom>
          <a:solidFill>
            <a:schemeClr val="tx2"/>
          </a:solidFill>
          <a:ln>
            <a:round/>
          </a:ln>
        </p:spPr>
        <p:style>
          <a:lnRef idx="2">
            <a:schemeClr val="accent1"/>
          </a:lnRef>
          <a:fillRef idx="1">
            <a:schemeClr val="lt1"/>
          </a:fillRef>
          <a:effectRef idx="0">
            <a:schemeClr val="accent1"/>
          </a:effectRef>
          <a:fontRef idx="minor"/>
        </p:style>
        <p:txBody>
          <a:bodyPr/>
          <a:p>
            <a:pPr>
              <a:lnSpc>
                <a:spcPct val="100000"/>
              </a:lnSpc>
            </a:pPr>
            <a:r>
              <a:rPr b="0" lang="en-US" sz="1800" spc="-1" strike="noStrike">
                <a:solidFill>
                  <a:srgbClr val="000000"/>
                </a:solidFill>
                <a:latin typeface="Century Gothic"/>
              </a:rPr>
              <a:t>{</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"_index": "dataweb-1",</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"_type": "data",</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"_id": "1542",</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"_version": 1,</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"_score": 1,</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"_source": {</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"date": "2019-04-01 09:15:41",</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"keys": "</a:t>
            </a:r>
            <a:r>
              <a:rPr b="1" lang="en-US" sz="1800" spc="-1" strike="noStrike">
                <a:solidFill>
                  <a:srgbClr val="000000"/>
                </a:solidFill>
                <a:latin typeface="Century Gothic"/>
              </a:rPr>
              <a:t>U8C3-25M5-ZYG2-EPAA</a:t>
            </a:r>
            <a:r>
              <a:rPr b="0" lang="en-US" sz="1800" spc="-1" strike="noStrike">
                <a:solidFill>
                  <a:srgbClr val="000000"/>
                </a:solidFill>
                <a:latin typeface="Century Gothic"/>
              </a:rPr>
              <a:t>",</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"ip": "31.14.139.87",</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"port": "80",</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"link": "</a:t>
            </a:r>
            <a:r>
              <a:rPr b="0" lang="en-US" sz="1800" spc="-1" strike="noStrike" u="sng">
                <a:solidFill>
                  <a:srgbClr val="6f8e1b"/>
                </a:solidFill>
                <a:uFillTx/>
                <a:latin typeface="Century Gothic"/>
                <a:hlinkClick r:id="rId3"/>
              </a:rPr>
              <a:t>https://info.exonet3i.com/directweb/camw2-x/BDD/dbinst.php?</a:t>
            </a:r>
            <a:r>
              <a:rPr b="0" lang="en-US" sz="1800" spc="-1" strike="noStrike">
                <a:solidFill>
                  <a:srgbClr val="000000"/>
                </a:solidFill>
                <a:latin typeface="Century Gothic"/>
              </a:rPr>
              <a:t>"</a:t>
            </a:r>
            <a:endParaRPr b="0" lang="en-US" sz="1800" spc="-1" strike="noStrike">
              <a:latin typeface="Arial"/>
            </a:endParaRPr>
          </a:p>
          <a:p>
            <a:pPr>
              <a:lnSpc>
                <a:spcPct val="100000"/>
              </a:lnSpc>
            </a:pPr>
            <a:r>
              <a:rPr b="0" lang="en-US" sz="1800" spc="-1" strike="noStrike">
                <a:solidFill>
                  <a:srgbClr val="000000"/>
                </a:solidFill>
                <a:latin typeface="Century Gothic"/>
              </a:rPr>
              <a:t>  </a:t>
            </a:r>
            <a:r>
              <a:rPr b="0" lang="en-US" sz="1800" spc="-1" strike="noStrike">
                <a:solidFill>
                  <a:srgbClr val="000000"/>
                </a:solidFill>
                <a:latin typeface="Century Gothic"/>
              </a:rPr>
              <a:t>}</a:t>
            </a:r>
            <a:endParaRPr b="0" lang="en-US" sz="1800" spc="-1" strike="noStrike">
              <a:latin typeface="Arial"/>
            </a:endParaRPr>
          </a:p>
          <a:p>
            <a:pPr>
              <a:lnSpc>
                <a:spcPct val="100000"/>
              </a:lnSpc>
            </a:pPr>
            <a:r>
              <a:rPr b="0" lang="en-US" sz="1800" spc="-1" strike="noStrike">
                <a:solidFill>
                  <a:srgbClr val="000000"/>
                </a:solidFill>
                <a:latin typeface="Century Gothic"/>
              </a:rPr>
              <a:t>}</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pic>
        <p:nvPicPr>
          <p:cNvPr id="200" name="Image 5" descr=""/>
          <p:cNvPicPr/>
          <p:nvPr/>
        </p:nvPicPr>
        <p:blipFill>
          <a:blip r:embed="rId4"/>
          <a:stretch/>
        </p:blipFill>
        <p:spPr>
          <a:xfrm>
            <a:off x="6036840" y="1657440"/>
            <a:ext cx="2742840" cy="2742840"/>
          </a:xfrm>
          <a:prstGeom prst="rect">
            <a:avLst/>
          </a:prstGeom>
          <a:ln>
            <a:noFill/>
          </a:ln>
        </p:spPr>
      </p:pic>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646200" y="452880"/>
            <a:ext cx="9404280" cy="1400040"/>
          </a:xfrm>
          <a:prstGeom prst="rect">
            <a:avLst/>
          </a:prstGeom>
          <a:noFill/>
          <a:ln>
            <a:noFill/>
          </a:ln>
        </p:spPr>
        <p:txBody>
          <a:bodyPr/>
          <a:p>
            <a:pPr algn="ctr">
              <a:lnSpc>
                <a:spcPct val="100000"/>
              </a:lnSpc>
            </a:pPr>
            <a:r>
              <a:rPr b="0" lang="en-US" sz="4200" spc="-1" strike="noStrike">
                <a:solidFill>
                  <a:srgbClr val="ebebeb"/>
                </a:solidFill>
                <a:latin typeface="Century Gothic"/>
              </a:rPr>
              <a:t>DESCRIPTION</a:t>
            </a:r>
            <a:endParaRPr b="0" lang="en-US" sz="4200" spc="-1" strike="noStrike">
              <a:solidFill>
                <a:srgbClr val="ffffff"/>
              </a:solidFill>
              <a:latin typeface="Century Gothic"/>
            </a:endParaRPr>
          </a:p>
        </p:txBody>
      </p:sp>
      <p:sp>
        <p:nvSpPr>
          <p:cNvPr id="100" name="TextShape 2"/>
          <p:cNvSpPr txBox="1"/>
          <p:nvPr/>
        </p:nvSpPr>
        <p:spPr>
          <a:xfrm>
            <a:off x="646200" y="1383120"/>
            <a:ext cx="10105200" cy="3432960"/>
          </a:xfrm>
          <a:prstGeom prst="rect">
            <a:avLst/>
          </a:prstGeom>
          <a:noFill/>
          <a:ln>
            <a:noFill/>
          </a:ln>
        </p:spPr>
        <p:txBody>
          <a:bodyPr>
            <a:normAutofit/>
          </a:bodyPr>
          <a:p>
            <a:pPr marL="343080" indent="-342720">
              <a:lnSpc>
                <a:spcPct val="100000"/>
              </a:lnSpc>
              <a:spcBef>
                <a:spcPts val="1001"/>
              </a:spcBef>
              <a:buClr>
                <a:srgbClr val="acd433"/>
              </a:buClr>
              <a:buSzPct val="80000"/>
              <a:buFont typeface="Wingdings 3" charset="2"/>
              <a:buChar char=""/>
            </a:pPr>
            <a:r>
              <a:rPr b="1" lang="en-US" sz="2000" spc="-1" strike="noStrike" u="sng">
                <a:solidFill>
                  <a:srgbClr val="ffffff"/>
                </a:solidFill>
                <a:uFillTx/>
                <a:latin typeface="Century Gothic"/>
              </a:rPr>
              <a:t>Ce projet regroupe les principales acquisitions effectuées en formation.</a:t>
            </a:r>
            <a:r>
              <a:rPr b="0" lang="en-US" sz="2000" spc="-1" strike="noStrike">
                <a:solidFill>
                  <a:srgbClr val="ffffff"/>
                </a:solidFill>
                <a:latin typeface="Century Gothic"/>
              </a:rPr>
              <a:t> </a:t>
            </a:r>
            <a:endParaRPr b="0" lang="en-US" sz="20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2000" spc="-1" strike="noStrike">
                <a:solidFill>
                  <a:srgbClr val="ffffff"/>
                </a:solidFill>
                <a:latin typeface="Century Gothic"/>
              </a:rPr>
              <a:t>La structure du simulateur de barbe est basé sur la fonctionnalité Webcam, cette application peut être intégré à un site internet, deux manières :</a:t>
            </a:r>
            <a:endParaRPr b="0" lang="en-US" sz="20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2000" spc="-1" strike="noStrike">
                <a:solidFill>
                  <a:srgbClr val="ffffff"/>
                </a:solidFill>
                <a:latin typeface="Century Gothic"/>
              </a:rPr>
              <a:t>- L’une, en application “standalone” comme un site quelconque.</a:t>
            </a:r>
            <a:endParaRPr b="0" lang="en-US" sz="20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2000" spc="-1" strike="noStrike">
                <a:solidFill>
                  <a:srgbClr val="ffffff"/>
                </a:solidFill>
                <a:latin typeface="Century Gothic"/>
              </a:rPr>
              <a:t>- L'autre, en insertion par l’intermédiaire d’un “iframe” , “include” ou modal. Cette solution est privilégiée par l'entreprise.</a:t>
            </a:r>
            <a:endParaRPr b="0" lang="en-US" sz="20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2000" spc="-1" strike="noStrike">
                <a:solidFill>
                  <a:srgbClr val="ffffff"/>
                </a:solidFill>
                <a:latin typeface="Century Gothic"/>
              </a:rPr>
              <a:t>Nous aborderons les étapes suivantes lors de sa première utilisation, ainsi que le code :</a:t>
            </a:r>
            <a:endParaRPr b="0" lang="en-US" sz="2000" spc="-1" strike="noStrike">
              <a:solidFill>
                <a:srgbClr val="ffffff"/>
              </a:solidFill>
              <a:latin typeface="Century Gothic"/>
            </a:endParaRPr>
          </a:p>
          <a:p>
            <a:pPr marL="3200400">
              <a:lnSpc>
                <a:spcPct val="100000"/>
              </a:lnSpc>
              <a:spcBef>
                <a:spcPts val="1001"/>
              </a:spcBef>
            </a:pPr>
            <a:endParaRPr b="0" lang="en-US" sz="2000" spc="-1" strike="noStrike">
              <a:solidFill>
                <a:srgbClr val="ffffff"/>
              </a:solidFill>
              <a:latin typeface="Century Gothic"/>
            </a:endParaRPr>
          </a:p>
        </p:txBody>
      </p:sp>
      <p:sp>
        <p:nvSpPr>
          <p:cNvPr id="101" name="CustomShape 3"/>
          <p:cNvSpPr/>
          <p:nvPr/>
        </p:nvSpPr>
        <p:spPr>
          <a:xfrm>
            <a:off x="4104360" y="5045040"/>
            <a:ext cx="3073680" cy="1462680"/>
          </a:xfrm>
          <a:prstGeom prst="rect">
            <a:avLst/>
          </a:prstGeom>
          <a:noFill/>
          <a:ln>
            <a:noFill/>
          </a:ln>
        </p:spPr>
        <p:style>
          <a:lnRef idx="0"/>
          <a:fillRef idx="0"/>
          <a:effectRef idx="0"/>
          <a:fontRef idx="minor"/>
        </p:style>
        <p:txBody>
          <a:bodyPr/>
          <a:p>
            <a:pPr>
              <a:lnSpc>
                <a:spcPct val="100000"/>
              </a:lnSpc>
            </a:pPr>
            <a:r>
              <a:rPr b="1" lang="en-US" sz="1800" spc="-1" strike="noStrike">
                <a:solidFill>
                  <a:srgbClr val="ffffff"/>
                </a:solidFill>
                <a:latin typeface="Century Gothic"/>
              </a:rPr>
              <a:t>- L'installation</a:t>
            </a:r>
            <a:endParaRPr b="0" lang="en-US" sz="1800" spc="-1" strike="noStrike">
              <a:latin typeface="Arial"/>
            </a:endParaRPr>
          </a:p>
          <a:p>
            <a:pPr>
              <a:lnSpc>
                <a:spcPct val="100000"/>
              </a:lnSpc>
            </a:pPr>
            <a:r>
              <a:rPr b="1" lang="en-US" sz="1800" spc="-1" strike="noStrike">
                <a:solidFill>
                  <a:srgbClr val="ffffff"/>
                </a:solidFill>
                <a:latin typeface="Century Gothic"/>
              </a:rPr>
              <a:t>- L'administration</a:t>
            </a:r>
            <a:endParaRPr b="0" lang="en-US" sz="1800" spc="-1" strike="noStrike">
              <a:latin typeface="Arial"/>
            </a:endParaRPr>
          </a:p>
          <a:p>
            <a:pPr>
              <a:lnSpc>
                <a:spcPct val="100000"/>
              </a:lnSpc>
            </a:pPr>
            <a:r>
              <a:rPr b="1" lang="en-US" sz="1800" spc="-1" strike="noStrike">
                <a:solidFill>
                  <a:srgbClr val="ffffff"/>
                </a:solidFill>
                <a:latin typeface="Century Gothic"/>
              </a:rPr>
              <a:t>- L'interface utilisateur</a:t>
            </a:r>
            <a:endParaRPr b="0" lang="en-US" sz="1800" spc="-1" strike="noStrike">
              <a:latin typeface="Arial"/>
            </a:endParaRPr>
          </a:p>
          <a:p>
            <a:pPr>
              <a:lnSpc>
                <a:spcPct val="100000"/>
              </a:lnSpc>
            </a:pPr>
            <a:r>
              <a:rPr b="1" lang="en-US" sz="1800" spc="-1" strike="noStrike">
                <a:solidFill>
                  <a:srgbClr val="ffffff"/>
                </a:solidFill>
                <a:latin typeface="Century Gothic"/>
              </a:rPr>
              <a:t>- Le code</a:t>
            </a:r>
            <a:endParaRPr b="0" lang="en-US" sz="1800" spc="-1" strike="noStrike">
              <a:latin typeface="Arial"/>
            </a:endParaRPr>
          </a:p>
        </p:txBody>
      </p:sp>
      <p:pic>
        <p:nvPicPr>
          <p:cNvPr id="102" name="Image 5" descr=""/>
          <p:cNvPicPr/>
          <p:nvPr/>
        </p:nvPicPr>
        <p:blipFill>
          <a:blip r:embed="rId1"/>
          <a:stretch/>
        </p:blipFill>
        <p:spPr>
          <a:xfrm>
            <a:off x="10156680" y="-81000"/>
            <a:ext cx="1249560" cy="1845720"/>
          </a:xfrm>
          <a:prstGeom prst="rect">
            <a:avLst/>
          </a:prstGeom>
          <a:ln>
            <a:noFill/>
          </a:ln>
        </p:spPr>
      </p:pic>
    </p:spTree>
  </p:cSld>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0">
                                  <p:stCondLst>
                                    <p:cond delay="0"/>
                                  </p:stCondLst>
                                  <p:childTnLst>
                                    <p:set>
                                      <p:cBhvr>
                                        <p:cTn id="6" dur="1" fill="hold">
                                          <p:stCondLst>
                                            <p:cond delay="0"/>
                                          </p:stCondLst>
                                        </p:cTn>
                                        <p:tgtEl>
                                          <p:spTgt spid="101"/>
                                        </p:tgtEl>
                                        <p:attrNameLst>
                                          <p:attrName>style.visibility</p:attrName>
                                        </p:attrNameLst>
                                      </p:cBhvr>
                                      <p:to>
                                        <p:strVal val="visible"/>
                                      </p:to>
                                    </p:set>
                                    <p:animEffect filter="fade" transition="in">
                                      <p:cBhvr additive="repl">
                                        <p:cTn id="7" dur="500"/>
                                        <p:tgtEl>
                                          <p:spTgt spid="101"/>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03" name="TextShape 1"/>
          <p:cNvSpPr txBox="1"/>
          <p:nvPr/>
        </p:nvSpPr>
        <p:spPr>
          <a:xfrm>
            <a:off x="646200" y="452880"/>
            <a:ext cx="4165200" cy="1400040"/>
          </a:xfrm>
          <a:prstGeom prst="rect">
            <a:avLst/>
          </a:prstGeom>
          <a:noFill/>
          <a:ln>
            <a:noFill/>
          </a:ln>
        </p:spPr>
        <p:txBody>
          <a:bodyPr>
            <a:normAutofit/>
          </a:bodyPr>
          <a:p>
            <a:pPr>
              <a:lnSpc>
                <a:spcPct val="100000"/>
              </a:lnSpc>
            </a:pPr>
            <a:r>
              <a:rPr b="0" lang="en-US" sz="4200" spc="-1" strike="noStrike">
                <a:solidFill>
                  <a:srgbClr val="ebebeb"/>
                </a:solidFill>
                <a:latin typeface="Century Gothic"/>
              </a:rPr>
              <a:t>L'installation</a:t>
            </a:r>
            <a:endParaRPr b="0" lang="en-US" sz="4200" spc="-1" strike="noStrike">
              <a:solidFill>
                <a:srgbClr val="ffffff"/>
              </a:solidFill>
              <a:latin typeface="Century Gothic"/>
            </a:endParaRPr>
          </a:p>
        </p:txBody>
      </p:sp>
      <p:sp>
        <p:nvSpPr>
          <p:cNvPr id="104" name="CustomShape 2"/>
          <p:cNvSpPr/>
          <p:nvPr/>
        </p:nvSpPr>
        <p:spPr>
          <a:xfrm>
            <a:off x="4993920" y="0"/>
            <a:ext cx="559080" cy="3709440"/>
          </a:xfrm>
          <a:custGeom>
            <a:avLst/>
            <a:gdLst/>
            <a:ah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style>
          <a:lnRef idx="0"/>
          <a:fillRef idx="0"/>
          <a:effectRef idx="0"/>
          <a:fontRef idx="minor"/>
        </p:style>
      </p:sp>
      <p:sp>
        <p:nvSpPr>
          <p:cNvPr id="105" name="CustomShape 3"/>
          <p:cNvSpPr/>
          <p:nvPr/>
        </p:nvSpPr>
        <p:spPr>
          <a:xfrm rot="16200000">
            <a:off x="2450160" y="2756880"/>
            <a:ext cx="6857640" cy="1344240"/>
          </a:xfrm>
          <a:custGeom>
            <a:avLst/>
            <a:gdLst/>
            <a:ah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tyle>
          <a:lnRef idx="0"/>
          <a:fillRef idx="0"/>
          <a:effectRef idx="0"/>
          <a:fontRef idx="minor"/>
        </p:style>
      </p:sp>
      <p:sp>
        <p:nvSpPr>
          <p:cNvPr id="106" name="CustomShape 4"/>
          <p:cNvSpPr/>
          <p:nvPr/>
        </p:nvSpPr>
        <p:spPr>
          <a:xfrm>
            <a:off x="6094440" y="0"/>
            <a:ext cx="609768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07" name="CustomShape 5"/>
          <p:cNvSpPr/>
          <p:nvPr/>
        </p:nvSpPr>
        <p:spPr>
          <a:xfrm>
            <a:off x="1044252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08" name="TextShape 6"/>
          <p:cNvSpPr txBox="1"/>
          <p:nvPr/>
        </p:nvSpPr>
        <p:spPr>
          <a:xfrm>
            <a:off x="646200" y="2053080"/>
            <a:ext cx="4164840" cy="4195080"/>
          </a:xfrm>
          <a:prstGeom prst="rect">
            <a:avLst/>
          </a:prstGeom>
          <a:noFill/>
          <a:ln>
            <a:noFill/>
          </a:ln>
        </p:spPr>
        <p:txBody>
          <a:bodyPr>
            <a:normAutofit/>
          </a:bodyPr>
          <a:p>
            <a:pPr marL="343080" indent="-342720">
              <a:lnSpc>
                <a:spcPct val="90000"/>
              </a:lnSpc>
              <a:spcBef>
                <a:spcPts val="1001"/>
              </a:spcBef>
              <a:buClr>
                <a:srgbClr val="acd433"/>
              </a:buClr>
              <a:buSzPct val="80000"/>
              <a:buFont typeface="Wingdings 3" charset="2"/>
              <a:buChar char=""/>
            </a:pPr>
            <a:r>
              <a:rPr b="0" lang="en-US" sz="1600" spc="-1" strike="noStrike">
                <a:solidFill>
                  <a:srgbClr val="ffffff"/>
                </a:solidFill>
                <a:latin typeface="Century Gothic"/>
              </a:rPr>
              <a:t>Dans un premiers temps, l’installation se fait par l'intermédiaire d’un fichier “install.php”, qui détermine les identifiants de l’administrateur de la base de donnée Mysql, ainsi que le nom de la base de donnée.</a:t>
            </a:r>
            <a:endParaRPr b="0" lang="en-US" sz="1600" spc="-1" strike="noStrike">
              <a:solidFill>
                <a:srgbClr val="ffffff"/>
              </a:solidFill>
              <a:latin typeface="Century Gothic"/>
            </a:endParaRPr>
          </a:p>
          <a:p>
            <a:pPr marL="343080" indent="-342720">
              <a:lnSpc>
                <a:spcPct val="90000"/>
              </a:lnSpc>
              <a:spcBef>
                <a:spcPts val="1001"/>
              </a:spcBef>
              <a:buClr>
                <a:srgbClr val="acd433"/>
              </a:buClr>
              <a:buSzPct val="80000"/>
              <a:buFont typeface="Wingdings 3" charset="2"/>
              <a:buChar char=""/>
            </a:pPr>
            <a:r>
              <a:rPr b="0" lang="en-US" sz="1600" spc="-1" strike="noStrike">
                <a:solidFill>
                  <a:srgbClr val="ffffff"/>
                </a:solidFill>
                <a:latin typeface="Century Gothic"/>
              </a:rPr>
              <a:t>Au cour de ce processus, un fichier json est créer, avec les droits d'écritures. Ce fichier servira seulement à compléter l'installation.</a:t>
            </a:r>
            <a:endParaRPr b="0" lang="en-US" sz="1600" spc="-1" strike="noStrike">
              <a:solidFill>
                <a:srgbClr val="ffffff"/>
              </a:solidFill>
              <a:latin typeface="Century Gothic"/>
            </a:endParaRPr>
          </a:p>
          <a:p>
            <a:pPr marL="343080" indent="-342720">
              <a:lnSpc>
                <a:spcPct val="90000"/>
              </a:lnSpc>
              <a:spcBef>
                <a:spcPts val="1001"/>
              </a:spcBef>
              <a:buClr>
                <a:srgbClr val="acd433"/>
              </a:buClr>
              <a:buSzPct val="80000"/>
              <a:buFont typeface="Wingdings 3" charset="2"/>
              <a:buChar char=""/>
            </a:pPr>
            <a:r>
              <a:rPr b="0" lang="en-US" sz="1600" spc="-1" strike="noStrike">
                <a:solidFill>
                  <a:srgbClr val="ffffff"/>
                </a:solidFill>
                <a:latin typeface="Century Gothic"/>
              </a:rPr>
              <a:t>Dans un second temps, deux formulaires se présentent, l'un pour l'activation du produit, l'autre pour configurer l'interface administrateur. Celle-ci sera utile pour la mise à jour de la base de donnée, qui alimentera le sélecteur de barbe.</a:t>
            </a:r>
            <a:endParaRPr b="0" lang="en-US" sz="1600" spc="-1" strike="noStrike">
              <a:solidFill>
                <a:srgbClr val="ffffff"/>
              </a:solidFill>
              <a:latin typeface="Century Gothic"/>
            </a:endParaRPr>
          </a:p>
          <a:p>
            <a:pPr>
              <a:lnSpc>
                <a:spcPct val="90000"/>
              </a:lnSpc>
              <a:spcBef>
                <a:spcPts val="1001"/>
              </a:spcBef>
            </a:pPr>
            <a:endParaRPr b="0" lang="en-US" sz="1600" spc="-1" strike="noStrike">
              <a:solidFill>
                <a:srgbClr val="ffffff"/>
              </a:solidFill>
              <a:latin typeface="Century Gothic"/>
            </a:endParaRPr>
          </a:p>
        </p:txBody>
      </p:sp>
      <p:pic>
        <p:nvPicPr>
          <p:cNvPr id="109" name="Image 5" descr=""/>
          <p:cNvPicPr/>
          <p:nvPr/>
        </p:nvPicPr>
        <p:blipFill>
          <a:blip r:embed="rId2"/>
          <a:stretch/>
        </p:blipFill>
        <p:spPr>
          <a:xfrm>
            <a:off x="10153800" y="-667080"/>
            <a:ext cx="1266480" cy="2721240"/>
          </a:xfrm>
          <a:prstGeom prst="rect">
            <a:avLst/>
          </a:prstGeom>
          <a:ln>
            <a:noFill/>
          </a:ln>
        </p:spPr>
      </p:pic>
      <p:pic>
        <p:nvPicPr>
          <p:cNvPr id="110" name="Image 9" descr=""/>
          <p:cNvPicPr/>
          <p:nvPr/>
        </p:nvPicPr>
        <p:blipFill>
          <a:blip r:embed="rId3"/>
          <a:stretch/>
        </p:blipFill>
        <p:spPr>
          <a:xfrm>
            <a:off x="2438280" y="388800"/>
            <a:ext cx="12421440" cy="6460920"/>
          </a:xfrm>
          <a:prstGeom prst="rect">
            <a:avLst/>
          </a:prstGeom>
          <a:ln>
            <a:noFill/>
          </a:ln>
        </p:spPr>
      </p:pic>
    </p:spTree>
  </p:cSld>
  <p:timing>
    <p:tnLst>
      <p:par>
        <p:cTn id="8" dur="indefinite" restart="never" nodeType="tmRoot">
          <p:childTnLst>
            <p:seq>
              <p:cTn id="9" dur="indefinite" nodeType="mainSeq">
                <p:childTnLst>
                  <p:par>
                    <p:cTn id="10" fill="hold">
                      <p:stCondLst>
                        <p:cond delay="indefinite"/>
                      </p:stCondLst>
                      <p:childTnLst>
                        <p:par>
                          <p:cTn id="11" fill="hold">
                            <p:stCondLst>
                              <p:cond delay="0"/>
                            </p:stCondLst>
                            <p:childTnLst>
                              <p:par>
                                <p:cTn id="12" nodeType="clickEffect" fill="hold" presetClass="entr" presetID="1">
                                  <p:stCondLst>
                                    <p:cond delay="0"/>
                                  </p:stCondLst>
                                  <p:childTnLst>
                                    <p:set>
                                      <p:cBhvr>
                                        <p:cTn id="13"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1" name="TextShape 1"/>
          <p:cNvSpPr txBox="1"/>
          <p:nvPr/>
        </p:nvSpPr>
        <p:spPr>
          <a:xfrm>
            <a:off x="581040" y="452880"/>
            <a:ext cx="4230360" cy="1400040"/>
          </a:xfrm>
          <a:prstGeom prst="rect">
            <a:avLst/>
          </a:prstGeom>
          <a:noFill/>
          <a:ln>
            <a:noFill/>
          </a:ln>
        </p:spPr>
        <p:txBody>
          <a:bodyPr>
            <a:normAutofit/>
          </a:bodyPr>
          <a:p>
            <a:pPr>
              <a:lnSpc>
                <a:spcPct val="100000"/>
              </a:lnSpc>
            </a:pPr>
            <a:r>
              <a:rPr b="0" lang="en-US" sz="4200" spc="-1" strike="noStrike">
                <a:solidFill>
                  <a:srgbClr val="ebebeb"/>
                </a:solidFill>
                <a:latin typeface="Century Gothic"/>
              </a:rPr>
              <a:t>L'administration</a:t>
            </a:r>
            <a:endParaRPr b="0" lang="en-US" sz="4200" spc="-1" strike="noStrike">
              <a:solidFill>
                <a:srgbClr val="ffffff"/>
              </a:solidFill>
              <a:latin typeface="Century Gothic"/>
            </a:endParaRPr>
          </a:p>
        </p:txBody>
      </p:sp>
      <p:sp>
        <p:nvSpPr>
          <p:cNvPr id="112" name="CustomShape 2"/>
          <p:cNvSpPr/>
          <p:nvPr/>
        </p:nvSpPr>
        <p:spPr>
          <a:xfrm>
            <a:off x="4993920" y="0"/>
            <a:ext cx="559080" cy="3709440"/>
          </a:xfrm>
          <a:custGeom>
            <a:avLst/>
            <a:gdLst/>
            <a:ah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style>
          <a:lnRef idx="0"/>
          <a:fillRef idx="0"/>
          <a:effectRef idx="0"/>
          <a:fontRef idx="minor"/>
        </p:style>
      </p:sp>
      <p:sp>
        <p:nvSpPr>
          <p:cNvPr id="113" name="CustomShape 3"/>
          <p:cNvSpPr/>
          <p:nvPr/>
        </p:nvSpPr>
        <p:spPr>
          <a:xfrm rot="16200000">
            <a:off x="2450160" y="2756880"/>
            <a:ext cx="6857640" cy="1344240"/>
          </a:xfrm>
          <a:custGeom>
            <a:avLst/>
            <a:gdLst/>
            <a:ah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tyle>
          <a:lnRef idx="0"/>
          <a:fillRef idx="0"/>
          <a:effectRef idx="0"/>
          <a:fontRef idx="minor"/>
        </p:style>
      </p:sp>
      <p:sp>
        <p:nvSpPr>
          <p:cNvPr id="114" name="CustomShape 4"/>
          <p:cNvSpPr/>
          <p:nvPr/>
        </p:nvSpPr>
        <p:spPr>
          <a:xfrm>
            <a:off x="6094440" y="0"/>
            <a:ext cx="609768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15" name="CustomShape 5"/>
          <p:cNvSpPr/>
          <p:nvPr/>
        </p:nvSpPr>
        <p:spPr>
          <a:xfrm>
            <a:off x="1044252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16" name="TextShape 6"/>
          <p:cNvSpPr txBox="1"/>
          <p:nvPr/>
        </p:nvSpPr>
        <p:spPr>
          <a:xfrm>
            <a:off x="646200" y="2053080"/>
            <a:ext cx="4164840" cy="4195080"/>
          </a:xfrm>
          <a:prstGeom prst="rect">
            <a:avLst/>
          </a:prstGeom>
          <a:noFill/>
          <a:ln>
            <a:noFill/>
          </a:ln>
        </p:spPr>
        <p:txBody>
          <a:bodyPr>
            <a:normAutofit/>
          </a:bodyPr>
          <a:p>
            <a:pPr marL="343080" indent="-342720">
              <a:lnSpc>
                <a:spcPct val="90000"/>
              </a:lnSpc>
              <a:spcBef>
                <a:spcPts val="1001"/>
              </a:spcBef>
              <a:buClr>
                <a:srgbClr val="acd433"/>
              </a:buClr>
              <a:buSzPct val="80000"/>
              <a:buFont typeface="Wingdings 3" charset="2"/>
              <a:buChar char=""/>
            </a:pPr>
            <a:r>
              <a:rPr b="0" lang="en-US" sz="1600" spc="-1" strike="noStrike">
                <a:solidFill>
                  <a:srgbClr val="ffffff"/>
                </a:solidFill>
                <a:latin typeface="Century Gothic"/>
              </a:rPr>
              <a:t>L’administrateur doit s’identifier, pour pouvoir mettre à jour sa base de donnée, en envoyant de nouveaux éléments dans la base de donnée, tel que de nouvelles images de barbes.</a:t>
            </a:r>
            <a:endParaRPr b="0" lang="en-US" sz="1600" spc="-1" strike="noStrike">
              <a:solidFill>
                <a:srgbClr val="ffffff"/>
              </a:solidFill>
              <a:latin typeface="Century Gothic"/>
            </a:endParaRPr>
          </a:p>
          <a:p>
            <a:pPr marL="343080" indent="-342720">
              <a:lnSpc>
                <a:spcPct val="90000"/>
              </a:lnSpc>
              <a:spcBef>
                <a:spcPts val="1001"/>
              </a:spcBef>
              <a:buClr>
                <a:srgbClr val="acd433"/>
              </a:buClr>
              <a:buSzPct val="80000"/>
              <a:buFont typeface="Wingdings 3" charset="2"/>
              <a:buChar char=""/>
            </a:pPr>
            <a:r>
              <a:rPr b="0" lang="en-US" sz="1600" spc="-1" strike="noStrike">
                <a:solidFill>
                  <a:srgbClr val="ffffff"/>
                </a:solidFill>
                <a:latin typeface="Century Gothic"/>
              </a:rPr>
              <a:t>Celui-ci télécharge directement depuis l'interface ces images, qui se positionneront automatiquement dans le sélecteur de barbes.</a:t>
            </a:r>
            <a:endParaRPr b="0" lang="en-US" sz="1600" spc="-1" strike="noStrike">
              <a:solidFill>
                <a:srgbClr val="ffffff"/>
              </a:solidFill>
              <a:latin typeface="Century Gothic"/>
            </a:endParaRPr>
          </a:p>
        </p:txBody>
      </p:sp>
      <p:pic>
        <p:nvPicPr>
          <p:cNvPr id="117" name="Image 5" descr=""/>
          <p:cNvPicPr/>
          <p:nvPr/>
        </p:nvPicPr>
        <p:blipFill>
          <a:blip r:embed="rId2"/>
          <a:stretch/>
        </p:blipFill>
        <p:spPr>
          <a:xfrm>
            <a:off x="10153800" y="-667080"/>
            <a:ext cx="1266480" cy="2721240"/>
          </a:xfrm>
          <a:prstGeom prst="rect">
            <a:avLst/>
          </a:prstGeom>
          <a:ln>
            <a:noFill/>
          </a:ln>
        </p:spPr>
      </p:pic>
      <p:pic>
        <p:nvPicPr>
          <p:cNvPr id="118" name="Image 9" descr=""/>
          <p:cNvPicPr/>
          <p:nvPr/>
        </p:nvPicPr>
        <p:blipFill>
          <a:blip r:embed="rId3"/>
          <a:stretch/>
        </p:blipFill>
        <p:spPr>
          <a:xfrm>
            <a:off x="2438280" y="388800"/>
            <a:ext cx="12421440" cy="6460920"/>
          </a:xfrm>
          <a:prstGeom prst="rect">
            <a:avLst/>
          </a:prstGeom>
          <a:ln>
            <a:noFill/>
          </a:ln>
        </p:spPr>
      </p:pic>
    </p:spTree>
  </p:cSld>
  <p:timing>
    <p:tnLst>
      <p:par>
        <p:cTn id="14" dur="indefinite" restart="never" nodeType="tmRoot">
          <p:childTnLst>
            <p:seq>
              <p:cTn id="15" dur="indefinite" nodeType="mainSeq">
                <p:childTnLst>
                  <p:par>
                    <p:cTn id="16" fill="hold">
                      <p:stCondLst>
                        <p:cond delay="indefinite"/>
                      </p:stCondLst>
                      <p:childTnLst>
                        <p:par>
                          <p:cTn id="17" fill="hold">
                            <p:stCondLst>
                              <p:cond delay="0"/>
                            </p:stCondLst>
                            <p:childTnLst>
                              <p:par>
                                <p:cTn id="18" nodeType="clickEffect" fill="hold" presetClass="entr" presetID="1">
                                  <p:stCondLst>
                                    <p:cond delay="0"/>
                                  </p:stCondLst>
                                  <p:childTnLst>
                                    <p:set>
                                      <p:cBhvr>
                                        <p:cTn id="19" dur="1" fill="hold">
                                          <p:stCondLst>
                                            <p:cond delay="0"/>
                                          </p:stCondLst>
                                        </p:cTn>
                                        <p:tgtEl>
                                          <p:spTgt spid="118"/>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9" name="TextShape 1"/>
          <p:cNvSpPr txBox="1"/>
          <p:nvPr/>
        </p:nvSpPr>
        <p:spPr>
          <a:xfrm>
            <a:off x="581040" y="452880"/>
            <a:ext cx="4230360" cy="632160"/>
          </a:xfrm>
          <a:prstGeom prst="rect">
            <a:avLst/>
          </a:prstGeom>
          <a:noFill/>
          <a:ln>
            <a:noFill/>
          </a:ln>
        </p:spPr>
        <p:txBody>
          <a:bodyPr>
            <a:normAutofit/>
          </a:bodyPr>
          <a:p>
            <a:pPr>
              <a:lnSpc>
                <a:spcPct val="100000"/>
              </a:lnSpc>
            </a:pPr>
            <a:r>
              <a:rPr b="0" lang="en-US" sz="2800" spc="-1" strike="noStrike">
                <a:solidFill>
                  <a:srgbClr val="ebebeb"/>
                </a:solidFill>
                <a:latin typeface="Century Gothic"/>
              </a:rPr>
              <a:t>L'interface utilisateur</a:t>
            </a:r>
            <a:endParaRPr b="0" lang="en-US" sz="2800" spc="-1" strike="noStrike">
              <a:solidFill>
                <a:srgbClr val="ffffff"/>
              </a:solidFill>
              <a:latin typeface="Century Gothic"/>
            </a:endParaRPr>
          </a:p>
        </p:txBody>
      </p:sp>
      <p:sp>
        <p:nvSpPr>
          <p:cNvPr id="120" name="CustomShape 2"/>
          <p:cNvSpPr/>
          <p:nvPr/>
        </p:nvSpPr>
        <p:spPr>
          <a:xfrm>
            <a:off x="4993920" y="0"/>
            <a:ext cx="559080" cy="3709440"/>
          </a:xfrm>
          <a:custGeom>
            <a:avLst/>
            <a:gdLst/>
            <a:ah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style>
          <a:lnRef idx="0"/>
          <a:fillRef idx="0"/>
          <a:effectRef idx="0"/>
          <a:fontRef idx="minor"/>
        </p:style>
      </p:sp>
      <p:sp>
        <p:nvSpPr>
          <p:cNvPr id="121" name="CustomShape 3"/>
          <p:cNvSpPr/>
          <p:nvPr/>
        </p:nvSpPr>
        <p:spPr>
          <a:xfrm rot="16200000">
            <a:off x="2450160" y="2756880"/>
            <a:ext cx="6857640" cy="1344240"/>
          </a:xfrm>
          <a:custGeom>
            <a:avLst/>
            <a:gdLst/>
            <a:ah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tyle>
          <a:lnRef idx="0"/>
          <a:fillRef idx="0"/>
          <a:effectRef idx="0"/>
          <a:fontRef idx="minor"/>
        </p:style>
      </p:sp>
      <p:sp>
        <p:nvSpPr>
          <p:cNvPr id="122" name="CustomShape 4"/>
          <p:cNvSpPr/>
          <p:nvPr/>
        </p:nvSpPr>
        <p:spPr>
          <a:xfrm>
            <a:off x="6094440" y="0"/>
            <a:ext cx="609768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23" name="CustomShape 5"/>
          <p:cNvSpPr/>
          <p:nvPr/>
        </p:nvSpPr>
        <p:spPr>
          <a:xfrm>
            <a:off x="1044252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24" name="TextShape 6"/>
          <p:cNvSpPr txBox="1"/>
          <p:nvPr/>
        </p:nvSpPr>
        <p:spPr>
          <a:xfrm>
            <a:off x="646200" y="1497600"/>
            <a:ext cx="4164840" cy="4750200"/>
          </a:xfrm>
          <a:prstGeom prst="rect">
            <a:avLst/>
          </a:prstGeom>
          <a:noFill/>
          <a:ln>
            <a:noFill/>
          </a:ln>
        </p:spPr>
        <p:txBody>
          <a:bodyPr>
            <a:normAutofit/>
          </a:bodyPr>
          <a:p>
            <a:pPr marL="343080" indent="-342720">
              <a:lnSpc>
                <a:spcPct val="100000"/>
              </a:lnSpc>
              <a:spcBef>
                <a:spcPts val="1001"/>
              </a:spcBef>
              <a:buClr>
                <a:srgbClr val="acd433"/>
              </a:buClr>
              <a:buSzPct val="80000"/>
              <a:buFont typeface="Wingdings 3" charset="2"/>
              <a:buChar char=""/>
            </a:pPr>
            <a:r>
              <a:rPr b="0" lang="en-US" sz="1600" spc="-1" strike="noStrike">
                <a:solidFill>
                  <a:srgbClr val="ffffff"/>
                </a:solidFill>
                <a:latin typeface="Century Gothic"/>
              </a:rPr>
              <a:t>L’utilisateur accède librement sur l’interface, ou l’activation de sa webcam est activée par un popup. Une fenêtre fait apparaître le flux vidéo, celui-ci est incité à prendre une capture, avec l'aide, s'il le souhaite d'un repère de positionnement (Overlay), cette capture se place automatique à droite de la fenêtre.</a:t>
            </a:r>
            <a:endParaRPr b="0" lang="en-US" sz="16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1600" spc="-1" strike="noStrike">
                <a:solidFill>
                  <a:srgbClr val="ffffff"/>
                </a:solidFill>
                <a:latin typeface="Century Gothic"/>
              </a:rPr>
              <a:t>A l’aide d’un sélecteur, présentant les images de barbe comptabilisées dans la base de donnée, l’utilisateur choisit ainsi une barbe pour la glisser à l’aide de la souris vers la capture ainsi effectuée précédemment.</a:t>
            </a:r>
            <a:endParaRPr b="0" lang="en-US" sz="1600" spc="-1" strike="noStrike">
              <a:solidFill>
                <a:srgbClr val="ffffff"/>
              </a:solidFill>
              <a:latin typeface="Century Gothic"/>
            </a:endParaRPr>
          </a:p>
          <a:p>
            <a:pPr marL="343080" indent="-342720">
              <a:lnSpc>
                <a:spcPct val="90000"/>
              </a:lnSpc>
              <a:spcBef>
                <a:spcPts val="1001"/>
              </a:spcBef>
              <a:buClr>
                <a:srgbClr val="acd433"/>
              </a:buClr>
              <a:buSzPct val="80000"/>
              <a:buFont typeface="Wingdings 3" charset="2"/>
              <a:buChar char=""/>
            </a:pPr>
            <a:r>
              <a:rPr b="0" lang="en-US" sz="1600" spc="-1" strike="noStrike">
                <a:solidFill>
                  <a:srgbClr val="ffffff"/>
                </a:solidFill>
                <a:latin typeface="Century Gothic"/>
              </a:rPr>
              <a:t>L’utilisateur peut mettre en place dimensionnellement le modèle choisi sur la capture, et obtenir une simulation en direct. La possibilité de refaire cette manipulation est réalisée par un rafraichissement de la page à l’aide d’un bouton.</a:t>
            </a:r>
            <a:endParaRPr b="0" lang="en-US" sz="1600" spc="-1" strike="noStrike">
              <a:solidFill>
                <a:srgbClr val="ffffff"/>
              </a:solidFill>
              <a:latin typeface="Century Gothic"/>
            </a:endParaRPr>
          </a:p>
        </p:txBody>
      </p:sp>
      <p:pic>
        <p:nvPicPr>
          <p:cNvPr id="125" name="Image 5" descr=""/>
          <p:cNvPicPr/>
          <p:nvPr/>
        </p:nvPicPr>
        <p:blipFill>
          <a:blip r:embed="rId2"/>
          <a:stretch/>
        </p:blipFill>
        <p:spPr>
          <a:xfrm>
            <a:off x="10153800" y="-113040"/>
            <a:ext cx="1266480" cy="1883520"/>
          </a:xfrm>
          <a:prstGeom prst="rect">
            <a:avLst/>
          </a:prstGeom>
          <a:ln>
            <a:noFill/>
          </a:ln>
        </p:spPr>
      </p:pic>
      <p:pic>
        <p:nvPicPr>
          <p:cNvPr id="126" name="Image 9" descr=""/>
          <p:cNvPicPr/>
          <p:nvPr/>
        </p:nvPicPr>
        <p:blipFill>
          <a:blip r:embed="rId3"/>
          <a:stretch/>
        </p:blipFill>
        <p:spPr>
          <a:xfrm>
            <a:off x="2438280" y="388800"/>
            <a:ext cx="12421440" cy="6460920"/>
          </a:xfrm>
          <a:prstGeom prst="rect">
            <a:avLst/>
          </a:prstGeom>
          <a:ln>
            <a:noFill/>
          </a:ln>
        </p:spPr>
      </p:pic>
    </p:spTree>
  </p:cSld>
  <p:timing>
    <p:tnLst>
      <p:par>
        <p:cTn id="20" dur="indefinite" restart="never" nodeType="tmRoot">
          <p:childTnLst>
            <p:seq>
              <p:cTn id="21" dur="indefinite" nodeType="mainSeq">
                <p:childTnLst>
                  <p:par>
                    <p:cTn id="22" fill="hold">
                      <p:stCondLst>
                        <p:cond delay="indefinite"/>
                      </p:stCondLst>
                      <p:childTnLst>
                        <p:par>
                          <p:cTn id="23" fill="hold">
                            <p:stCondLst>
                              <p:cond delay="0"/>
                            </p:stCondLst>
                            <p:childTnLst>
                              <p:par>
                                <p:cTn id="24" nodeType="clickEffect" fill="hold" presetClass="entr" presetID="1">
                                  <p:stCondLst>
                                    <p:cond delay="0"/>
                                  </p:stCondLst>
                                  <p:childTnLst>
                                    <p:set>
                                      <p:cBhvr>
                                        <p:cTn id="25" dur="1" fill="hold">
                                          <p:stCondLst>
                                            <p:cond delay="0"/>
                                          </p:stCondLst>
                                        </p:cTn>
                                        <p:tgtEl>
                                          <p:spTgt spid="126"/>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TextShape 1"/>
          <p:cNvSpPr txBox="1"/>
          <p:nvPr/>
        </p:nvSpPr>
        <p:spPr>
          <a:xfrm>
            <a:off x="675000" y="256680"/>
            <a:ext cx="9392400" cy="774000"/>
          </a:xfrm>
          <a:prstGeom prst="rect">
            <a:avLst/>
          </a:prstGeom>
          <a:noFill/>
          <a:ln>
            <a:noFill/>
          </a:ln>
        </p:spPr>
        <p:txBody>
          <a:bodyPr/>
          <a:p>
            <a:pPr algn="ctr">
              <a:lnSpc>
                <a:spcPct val="100000"/>
              </a:lnSpc>
            </a:pPr>
            <a:r>
              <a:rPr b="0" lang="en-US" sz="4200" spc="-1" strike="noStrike">
                <a:solidFill>
                  <a:srgbClr val="ebebeb"/>
                </a:solidFill>
                <a:latin typeface="Century Gothic"/>
              </a:rPr>
              <a:t>Le code</a:t>
            </a:r>
            <a:endParaRPr b="0" lang="en-US" sz="4200" spc="-1" strike="noStrike">
              <a:solidFill>
                <a:srgbClr val="ffffff"/>
              </a:solidFill>
              <a:latin typeface="Century Gothic"/>
            </a:endParaRPr>
          </a:p>
        </p:txBody>
      </p:sp>
      <p:pic>
        <p:nvPicPr>
          <p:cNvPr id="128" name="Image 4" descr=""/>
          <p:cNvPicPr/>
          <p:nvPr/>
        </p:nvPicPr>
        <p:blipFill>
          <a:blip r:embed="rId1"/>
          <a:stretch/>
        </p:blipFill>
        <p:spPr>
          <a:xfrm>
            <a:off x="10141560" y="50400"/>
            <a:ext cx="1266840" cy="1657080"/>
          </a:xfrm>
          <a:prstGeom prst="rect">
            <a:avLst/>
          </a:prstGeom>
          <a:ln>
            <a:noFill/>
          </a:ln>
        </p:spPr>
      </p:pic>
      <p:sp>
        <p:nvSpPr>
          <p:cNvPr id="129" name="CustomShape 2"/>
          <p:cNvSpPr/>
          <p:nvPr/>
        </p:nvSpPr>
        <p:spPr>
          <a:xfrm>
            <a:off x="2952000" y="972360"/>
            <a:ext cx="5159520" cy="914760"/>
          </a:xfrm>
          <a:prstGeom prst="rect">
            <a:avLst/>
          </a:prstGeom>
          <a:noFill/>
          <a:ln>
            <a:noFill/>
          </a:ln>
        </p:spPr>
        <p:style>
          <a:lnRef idx="0"/>
          <a:fillRef idx="0"/>
          <a:effectRef idx="0"/>
          <a:fontRef idx="minor"/>
        </p:style>
        <p:txBody>
          <a:bodyPr/>
          <a:p>
            <a:pPr algn="ctr">
              <a:lnSpc>
                <a:spcPct val="100000"/>
              </a:lnSpc>
            </a:pPr>
            <a:r>
              <a:rPr b="0" lang="en-US" sz="1800" spc="-1" strike="noStrike">
                <a:solidFill>
                  <a:srgbClr val="ffffff"/>
                </a:solidFill>
                <a:latin typeface="Century Gothic"/>
              </a:rPr>
              <a:t>Utilisation du code suivant les processus.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pic>
        <p:nvPicPr>
          <p:cNvPr id="130" name="Image 8" descr=""/>
          <p:cNvPicPr/>
          <p:nvPr/>
        </p:nvPicPr>
        <p:blipFill>
          <a:blip r:embed="rId2"/>
          <a:stretch/>
        </p:blipFill>
        <p:spPr>
          <a:xfrm>
            <a:off x="84240" y="668880"/>
            <a:ext cx="12105720" cy="6898680"/>
          </a:xfrm>
          <a:prstGeom prst="rect">
            <a:avLst/>
          </a:prstGeom>
          <a:ln>
            <a:noFill/>
          </a:ln>
        </p:spPr>
      </p:pic>
    </p:spTree>
  </p:cSld>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TextShape 1"/>
          <p:cNvSpPr txBox="1"/>
          <p:nvPr/>
        </p:nvSpPr>
        <p:spPr>
          <a:xfrm>
            <a:off x="-1981080" y="300240"/>
            <a:ext cx="9392400" cy="774000"/>
          </a:xfrm>
          <a:prstGeom prst="rect">
            <a:avLst/>
          </a:prstGeom>
          <a:noFill/>
          <a:ln>
            <a:noFill/>
          </a:ln>
        </p:spPr>
        <p:txBody>
          <a:bodyPr/>
          <a:p>
            <a:pPr algn="ctr">
              <a:lnSpc>
                <a:spcPct val="100000"/>
              </a:lnSpc>
            </a:pPr>
            <a:r>
              <a:rPr b="0" lang="en-US" sz="4200" spc="-1" strike="noStrike">
                <a:solidFill>
                  <a:srgbClr val="ebebeb"/>
                </a:solidFill>
                <a:latin typeface="Century Gothic"/>
              </a:rPr>
              <a:t>Le code</a:t>
            </a:r>
            <a:endParaRPr b="0" lang="en-US" sz="4200" spc="-1" strike="noStrike">
              <a:solidFill>
                <a:srgbClr val="ffffff"/>
              </a:solidFill>
              <a:latin typeface="Century Gothic"/>
            </a:endParaRPr>
          </a:p>
        </p:txBody>
      </p:sp>
      <p:pic>
        <p:nvPicPr>
          <p:cNvPr id="132" name="Image 4" descr=""/>
          <p:cNvPicPr/>
          <p:nvPr/>
        </p:nvPicPr>
        <p:blipFill>
          <a:blip r:embed="rId1"/>
          <a:stretch/>
        </p:blipFill>
        <p:spPr>
          <a:xfrm>
            <a:off x="10141560" y="50400"/>
            <a:ext cx="1266840" cy="1657080"/>
          </a:xfrm>
          <a:prstGeom prst="rect">
            <a:avLst/>
          </a:prstGeom>
          <a:ln>
            <a:noFill/>
          </a:ln>
        </p:spPr>
      </p:pic>
      <p:grpSp>
        <p:nvGrpSpPr>
          <p:cNvPr id="133" name="Group 2"/>
          <p:cNvGrpSpPr/>
          <p:nvPr/>
        </p:nvGrpSpPr>
        <p:grpSpPr>
          <a:xfrm>
            <a:off x="648000" y="2791080"/>
            <a:ext cx="5154120" cy="2222280"/>
            <a:chOff x="648000" y="2791080"/>
            <a:chExt cx="5154120" cy="2222280"/>
          </a:xfrm>
        </p:grpSpPr>
        <p:sp>
          <p:nvSpPr>
            <p:cNvPr id="134" name="CustomShape 3"/>
            <p:cNvSpPr/>
            <p:nvPr/>
          </p:nvSpPr>
          <p:spPr>
            <a:xfrm rot="16200000">
              <a:off x="354600" y="3084120"/>
              <a:ext cx="2222280" cy="1635840"/>
            </a:xfrm>
            <a:prstGeom prst="flowChartManualOperation">
              <a:avLst/>
            </a:prstGeom>
            <a:solidFill>
              <a:schemeClr val="accent1">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0" rIns="0" tIns="121680" bIns="120600" vert="vert" rot="5400000"/>
            <a:p>
              <a:pPr>
                <a:lnSpc>
                  <a:spcPct val="90000"/>
                </a:lnSpc>
                <a:spcAft>
                  <a:spcPts val="666"/>
                </a:spcAft>
              </a:pPr>
              <a:r>
                <a:rPr b="0" lang="en-US" sz="1900" spc="-1" strike="noStrike">
                  <a:solidFill>
                    <a:srgbClr val="000000"/>
                  </a:solidFill>
                  <a:latin typeface="Century Gothic"/>
                </a:rPr>
                <a:t>Initialisation</a:t>
              </a:r>
              <a:endParaRPr b="0" lang="en-US" sz="19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html</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javascript</a:t>
              </a:r>
              <a:endParaRPr b="0" lang="en-US" sz="1500" spc="-1" strike="noStrike">
                <a:latin typeface="Arial"/>
              </a:endParaRPr>
            </a:p>
          </p:txBody>
        </p:sp>
        <p:sp>
          <p:nvSpPr>
            <p:cNvPr id="135" name="CustomShape 4"/>
            <p:cNvSpPr/>
            <p:nvPr/>
          </p:nvSpPr>
          <p:spPr>
            <a:xfrm rot="16200000">
              <a:off x="2113560" y="3084120"/>
              <a:ext cx="2222280" cy="1635840"/>
            </a:xfrm>
            <a:prstGeom prst="flowChartManualOperation">
              <a:avLst/>
            </a:prstGeom>
            <a:solidFill>
              <a:schemeClr val="accent1">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0" rIns="0" tIns="121680" bIns="120600" vert="vert" rot="5400000"/>
            <a:p>
              <a:pPr>
                <a:lnSpc>
                  <a:spcPct val="90000"/>
                </a:lnSpc>
                <a:spcAft>
                  <a:spcPts val="666"/>
                </a:spcAft>
              </a:pPr>
              <a:r>
                <a:rPr b="0" lang="en-US" sz="1900" spc="-1" strike="noStrike">
                  <a:solidFill>
                    <a:srgbClr val="000000"/>
                  </a:solidFill>
                  <a:latin typeface="Century Gothic"/>
                </a:rPr>
                <a:t>Installation</a:t>
              </a:r>
              <a:endParaRPr b="0" lang="en-US" sz="19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json</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php poo</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php pdo</a:t>
              </a:r>
              <a:endParaRPr b="0" lang="en-US" sz="1500" spc="-1" strike="noStrike">
                <a:latin typeface="Arial"/>
              </a:endParaRPr>
            </a:p>
          </p:txBody>
        </p:sp>
        <p:sp>
          <p:nvSpPr>
            <p:cNvPr id="136" name="CustomShape 5"/>
            <p:cNvSpPr/>
            <p:nvPr/>
          </p:nvSpPr>
          <p:spPr>
            <a:xfrm rot="16200000">
              <a:off x="3872880" y="3084120"/>
              <a:ext cx="2222280" cy="1635840"/>
            </a:xfrm>
            <a:prstGeom prst="flowChartManualOperation">
              <a:avLst/>
            </a:prstGeom>
            <a:solidFill>
              <a:schemeClr val="accent1">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0" rIns="0" tIns="121680" bIns="120600" vert="vert" rot="5400000"/>
            <a:p>
              <a:pPr>
                <a:lnSpc>
                  <a:spcPct val="90000"/>
                </a:lnSpc>
                <a:spcAft>
                  <a:spcPts val="666"/>
                </a:spcAft>
              </a:pPr>
              <a:r>
                <a:rPr b="0" lang="en-US" sz="1900" spc="-1" strike="noStrike">
                  <a:solidFill>
                    <a:srgbClr val="000000"/>
                  </a:solidFill>
                  <a:latin typeface="Century Gothic"/>
                </a:rPr>
                <a:t>Utilisation</a:t>
              </a:r>
              <a:endParaRPr b="0" lang="en-US" sz="19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html</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php</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javascript</a:t>
              </a:r>
              <a:endParaRPr b="0" lang="en-US" sz="1500" spc="-1" strike="noStrike">
                <a:latin typeface="Arial"/>
              </a:endParaRPr>
            </a:p>
          </p:txBody>
        </p:sp>
      </p:grpSp>
      <p:grpSp>
        <p:nvGrpSpPr>
          <p:cNvPr id="137" name="Group 6"/>
          <p:cNvGrpSpPr/>
          <p:nvPr/>
        </p:nvGrpSpPr>
        <p:grpSpPr>
          <a:xfrm>
            <a:off x="0" y="0"/>
            <a:ext cx="36000" cy="36000"/>
            <a:chOff x="0" y="0"/>
            <a:chExt cx="36000" cy="36000"/>
          </a:xfrm>
        </p:grpSpPr>
      </p:grpSp>
      <p:sp>
        <p:nvSpPr>
          <p:cNvPr id="138" name="CustomShape 7"/>
          <p:cNvSpPr/>
          <p:nvPr/>
        </p:nvSpPr>
        <p:spPr>
          <a:xfrm>
            <a:off x="120600" y="1030320"/>
            <a:ext cx="5235120" cy="914760"/>
          </a:xfrm>
          <a:prstGeom prst="rect">
            <a:avLst/>
          </a:prstGeom>
          <a:noFill/>
          <a:ln>
            <a:noFill/>
          </a:ln>
        </p:spPr>
        <p:style>
          <a:lnRef idx="0"/>
          <a:fillRef idx="0"/>
          <a:effectRef idx="0"/>
          <a:fontRef idx="minor"/>
        </p:style>
        <p:txBody>
          <a:bodyPr/>
          <a:p>
            <a:pPr algn="ctr">
              <a:lnSpc>
                <a:spcPct val="100000"/>
              </a:lnSpc>
            </a:pPr>
            <a:r>
              <a:rPr b="0" lang="en-US" sz="1800" spc="-1" strike="noStrike">
                <a:solidFill>
                  <a:srgbClr val="ffffff"/>
                </a:solidFill>
                <a:latin typeface="Century Gothic"/>
              </a:rPr>
              <a:t>Initialisation.</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grpSp>
        <p:nvGrpSpPr>
          <p:cNvPr id="139" name="Group 8"/>
          <p:cNvGrpSpPr/>
          <p:nvPr/>
        </p:nvGrpSpPr>
        <p:grpSpPr>
          <a:xfrm>
            <a:off x="6941880" y="550080"/>
            <a:ext cx="2660040" cy="5670720"/>
            <a:chOff x="6941880" y="550080"/>
            <a:chExt cx="2660040" cy="5670720"/>
          </a:xfrm>
        </p:grpSpPr>
        <p:sp>
          <p:nvSpPr>
            <p:cNvPr id="140" name="CustomShape 9"/>
            <p:cNvSpPr/>
            <p:nvPr/>
          </p:nvSpPr>
          <p:spPr>
            <a:xfrm>
              <a:off x="6941880" y="550080"/>
              <a:ext cx="2660040" cy="6667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69120" rIns="49680" tIns="69120" bIns="69480" anchor="ctr"/>
            <a:p>
              <a:pPr algn="ctr">
                <a:lnSpc>
                  <a:spcPct val="90000"/>
                </a:lnSpc>
                <a:spcAft>
                  <a:spcPts val="456"/>
                </a:spcAft>
              </a:pPr>
              <a:r>
                <a:rPr b="0" lang="en-US" sz="1300" spc="-1" strike="noStrike">
                  <a:solidFill>
                    <a:srgbClr val="000000"/>
                  </a:solidFill>
                  <a:latin typeface="Century Gothic"/>
                </a:rPr>
                <a:t>Configuration de la BDD</a:t>
              </a:r>
              <a:br/>
              <a:endParaRPr b="0" lang="en-US" sz="1300" spc="-1" strike="noStrike">
                <a:latin typeface="Arial"/>
              </a:endParaRPr>
            </a:p>
          </p:txBody>
        </p:sp>
        <p:sp>
          <p:nvSpPr>
            <p:cNvPr id="141" name="CustomShape 10"/>
            <p:cNvSpPr/>
            <p:nvPr/>
          </p:nvSpPr>
          <p:spPr>
            <a:xfrm rot="5400000">
              <a:off x="8146800" y="1233720"/>
              <a:ext cx="249840" cy="2998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42" name="CustomShape 11"/>
            <p:cNvSpPr/>
            <p:nvPr/>
          </p:nvSpPr>
          <p:spPr>
            <a:xfrm>
              <a:off x="6941880" y="1550880"/>
              <a:ext cx="2660040" cy="6667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69120" rIns="49680" tIns="69120" bIns="69480" anchor="ctr"/>
            <a:p>
              <a:pPr algn="ctr">
                <a:lnSpc>
                  <a:spcPct val="90000"/>
                </a:lnSpc>
                <a:spcAft>
                  <a:spcPts val="456"/>
                </a:spcAft>
              </a:pPr>
              <a:r>
                <a:rPr b="0" lang="en-US" sz="1300" spc="-1" strike="noStrike">
                  <a:solidFill>
                    <a:srgbClr val="000000"/>
                  </a:solidFill>
                  <a:latin typeface="Century Gothic"/>
                </a:rPr>
                <a:t>window.location.href = "BDD/dbx.php?json=" + json;</a:t>
              </a:r>
              <a:endParaRPr b="0" lang="en-US" sz="1300" spc="-1" strike="noStrike">
                <a:latin typeface="Arial"/>
              </a:endParaRPr>
            </a:p>
          </p:txBody>
        </p:sp>
        <p:sp>
          <p:nvSpPr>
            <p:cNvPr id="143" name="CustomShape 12"/>
            <p:cNvSpPr/>
            <p:nvPr/>
          </p:nvSpPr>
          <p:spPr>
            <a:xfrm rot="5400000">
              <a:off x="8146800" y="2234520"/>
              <a:ext cx="249840" cy="2998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44" name="CustomShape 13"/>
            <p:cNvSpPr/>
            <p:nvPr/>
          </p:nvSpPr>
          <p:spPr>
            <a:xfrm>
              <a:off x="6941880" y="2551680"/>
              <a:ext cx="2660040" cy="6667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69120" rIns="49680" tIns="69120" bIns="69480" anchor="ctr"/>
            <a:p>
              <a:pPr algn="ctr">
                <a:lnSpc>
                  <a:spcPct val="90000"/>
                </a:lnSpc>
                <a:spcAft>
                  <a:spcPts val="456"/>
                </a:spcAft>
              </a:pPr>
              <a:r>
                <a:rPr b="0" lang="en-US" sz="1300" spc="-1" strike="noStrike">
                  <a:solidFill>
                    <a:srgbClr val="000000"/>
                  </a:solidFill>
                  <a:latin typeface="Century Gothic"/>
                </a:rPr>
                <a:t>$_GET['json']</a:t>
              </a:r>
              <a:endParaRPr b="0" lang="en-US" sz="1300" spc="-1" strike="noStrike">
                <a:latin typeface="Arial"/>
              </a:endParaRPr>
            </a:p>
          </p:txBody>
        </p:sp>
        <p:sp>
          <p:nvSpPr>
            <p:cNvPr id="145" name="CustomShape 14"/>
            <p:cNvSpPr/>
            <p:nvPr/>
          </p:nvSpPr>
          <p:spPr>
            <a:xfrm rot="5400000">
              <a:off x="8146800" y="3235320"/>
              <a:ext cx="249840" cy="2998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46" name="CustomShape 15"/>
            <p:cNvSpPr/>
            <p:nvPr/>
          </p:nvSpPr>
          <p:spPr>
            <a:xfrm>
              <a:off x="6941880" y="3552480"/>
              <a:ext cx="2660040" cy="6667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69120" rIns="49680" tIns="69120" bIns="69480" anchor="ctr"/>
            <a:p>
              <a:pPr algn="ctr">
                <a:lnSpc>
                  <a:spcPct val="90000"/>
                </a:lnSpc>
                <a:spcAft>
                  <a:spcPts val="456"/>
                </a:spcAft>
              </a:pPr>
              <a:r>
                <a:rPr b="0" lang="en-US" sz="1300" spc="-1" strike="noStrike">
                  <a:solidFill>
                    <a:srgbClr val="000000"/>
                  </a:solidFill>
                  <a:latin typeface="Century Gothic"/>
                </a:rPr>
                <a:t>$fh = fopen($fichierjson, 'w');</a:t>
              </a:r>
              <a:endParaRPr b="0" lang="en-US" sz="1300" spc="-1" strike="noStrike">
                <a:latin typeface="Arial"/>
              </a:endParaRPr>
            </a:p>
          </p:txBody>
        </p:sp>
        <p:sp>
          <p:nvSpPr>
            <p:cNvPr id="147" name="CustomShape 16"/>
            <p:cNvSpPr/>
            <p:nvPr/>
          </p:nvSpPr>
          <p:spPr>
            <a:xfrm rot="5400000">
              <a:off x="8146800" y="4236120"/>
              <a:ext cx="249840" cy="2998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48" name="CustomShape 17"/>
            <p:cNvSpPr/>
            <p:nvPr/>
          </p:nvSpPr>
          <p:spPr>
            <a:xfrm>
              <a:off x="6941880" y="4553280"/>
              <a:ext cx="2660040" cy="6667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69120" rIns="49680" tIns="69120" bIns="69480" anchor="ctr"/>
            <a:p>
              <a:pPr algn="ctr">
                <a:lnSpc>
                  <a:spcPct val="90000"/>
                </a:lnSpc>
                <a:spcAft>
                  <a:spcPts val="456"/>
                </a:spcAft>
              </a:pPr>
              <a:r>
                <a:rPr b="0" lang="en-US" sz="1300" spc="-1" strike="noStrike">
                  <a:solidFill>
                    <a:srgbClr val="000000"/>
                  </a:solidFill>
                  <a:latin typeface="Century Gothic"/>
                </a:rPr>
                <a:t>$file_json = file_get_contents("jsondb.json");</a:t>
              </a:r>
              <a:endParaRPr b="0" lang="en-US" sz="1300" spc="-1" strike="noStrike">
                <a:latin typeface="Arial"/>
              </a:endParaRPr>
            </a:p>
          </p:txBody>
        </p:sp>
        <p:sp>
          <p:nvSpPr>
            <p:cNvPr id="149" name="CustomShape 18"/>
            <p:cNvSpPr/>
            <p:nvPr/>
          </p:nvSpPr>
          <p:spPr>
            <a:xfrm rot="5400000">
              <a:off x="8146800" y="5236920"/>
              <a:ext cx="249840" cy="2998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50" name="CustomShape 19"/>
            <p:cNvSpPr/>
            <p:nvPr/>
          </p:nvSpPr>
          <p:spPr>
            <a:xfrm>
              <a:off x="6941880" y="5554080"/>
              <a:ext cx="2660040" cy="6667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69120" rIns="49680" tIns="69120" bIns="69480" anchor="ctr"/>
            <a:p>
              <a:pPr algn="ctr">
                <a:lnSpc>
                  <a:spcPct val="90000"/>
                </a:lnSpc>
                <a:spcAft>
                  <a:spcPts val="456"/>
                </a:spcAft>
              </a:pPr>
              <a:r>
                <a:rPr b="0" lang="en-US" sz="1300" spc="-1" strike="noStrike">
                  <a:solidFill>
                    <a:srgbClr val="000000"/>
                  </a:solidFill>
                  <a:latin typeface="Century Gothic"/>
                </a:rPr>
                <a:t>$parsed_json = json_decode($file_json, true);</a:t>
              </a:r>
              <a:endParaRPr b="0" lang="en-US" sz="1300" spc="-1" strike="noStrike">
                <a:latin typeface="Arial"/>
              </a:endParaRPr>
            </a:p>
          </p:txBody>
        </p:sp>
      </p:grpSp>
      <p:grpSp>
        <p:nvGrpSpPr>
          <p:cNvPr id="151" name="Group 20"/>
          <p:cNvGrpSpPr/>
          <p:nvPr/>
        </p:nvGrpSpPr>
        <p:grpSpPr>
          <a:xfrm>
            <a:off x="0" y="0"/>
            <a:ext cx="36000" cy="36000"/>
            <a:chOff x="0" y="0"/>
            <a:chExt cx="36000" cy="36000"/>
          </a:xfrm>
        </p:grpSpPr>
      </p:grpSp>
    </p:spTree>
  </p:cSld>
  <p:timing>
    <p:tnLst>
      <p:par>
        <p:cTn id="26" dur="indefinite" restart="never" nodeType="tmRoot">
          <p:childTnLst>
            <p:seq>
              <p:cTn id="27" dur="indefinite" nodeType="mainSeq">
                <p:childTnLst>
                  <p:par>
                    <p:cTn id="28" fill="hold">
                      <p:stCondLst>
                        <p:cond delay="indefinite"/>
                      </p:stCondLst>
                      <p:childTnLst>
                        <p:par>
                          <p:cTn id="29" fill="hold">
                            <p:stCondLst>
                              <p:cond delay="0"/>
                            </p:stCondLst>
                            <p:childTnLst>
                              <p:par>
                                <p:cTn id="30" nodeType="clickEffect" fill="hold" presetClass="entr" presetID="1">
                                  <p:stCondLst>
                                    <p:cond delay="0"/>
                                  </p:stCondLst>
                                  <p:childTnLst>
                                    <p:set>
                                      <p:cBhvr>
                                        <p:cTn id="31" dur="1" fill="hold">
                                          <p:stCondLst>
                                            <p:cond delay="0"/>
                                          </p:stCondLst>
                                        </p:cTn>
                                        <p:tgtEl>
                                          <p:spTgt spid="151"/>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extShape 1"/>
          <p:cNvSpPr txBox="1"/>
          <p:nvPr/>
        </p:nvSpPr>
        <p:spPr>
          <a:xfrm>
            <a:off x="-2075400" y="205920"/>
            <a:ext cx="9203760" cy="774000"/>
          </a:xfrm>
          <a:prstGeom prst="rect">
            <a:avLst/>
          </a:prstGeom>
          <a:noFill/>
          <a:ln>
            <a:noFill/>
          </a:ln>
        </p:spPr>
        <p:txBody>
          <a:bodyPr/>
          <a:p>
            <a:pPr algn="ctr">
              <a:lnSpc>
                <a:spcPct val="100000"/>
              </a:lnSpc>
            </a:pPr>
            <a:r>
              <a:rPr b="0" lang="en-US" sz="4200" spc="-1" strike="noStrike">
                <a:solidFill>
                  <a:srgbClr val="ebebeb"/>
                </a:solidFill>
                <a:latin typeface="Century Gothic"/>
              </a:rPr>
              <a:t>Le code</a:t>
            </a:r>
            <a:endParaRPr b="0" lang="en-US" sz="4200" spc="-1" strike="noStrike">
              <a:solidFill>
                <a:srgbClr val="ffffff"/>
              </a:solidFill>
              <a:latin typeface="Century Gothic"/>
            </a:endParaRPr>
          </a:p>
        </p:txBody>
      </p:sp>
      <p:pic>
        <p:nvPicPr>
          <p:cNvPr id="153" name="Image 4" descr=""/>
          <p:cNvPicPr/>
          <p:nvPr/>
        </p:nvPicPr>
        <p:blipFill>
          <a:blip r:embed="rId1"/>
          <a:stretch/>
        </p:blipFill>
        <p:spPr>
          <a:xfrm>
            <a:off x="10141560" y="50400"/>
            <a:ext cx="1266840" cy="1657080"/>
          </a:xfrm>
          <a:prstGeom prst="rect">
            <a:avLst/>
          </a:prstGeom>
          <a:ln>
            <a:noFill/>
          </a:ln>
        </p:spPr>
      </p:pic>
      <p:grpSp>
        <p:nvGrpSpPr>
          <p:cNvPr id="154" name="Group 2"/>
          <p:cNvGrpSpPr/>
          <p:nvPr/>
        </p:nvGrpSpPr>
        <p:grpSpPr>
          <a:xfrm>
            <a:off x="648000" y="2791080"/>
            <a:ext cx="5154120" cy="2222280"/>
            <a:chOff x="648000" y="2791080"/>
            <a:chExt cx="5154120" cy="2222280"/>
          </a:xfrm>
        </p:grpSpPr>
        <p:sp>
          <p:nvSpPr>
            <p:cNvPr id="155" name="CustomShape 3"/>
            <p:cNvSpPr/>
            <p:nvPr/>
          </p:nvSpPr>
          <p:spPr>
            <a:xfrm rot="16200000">
              <a:off x="354600" y="3084120"/>
              <a:ext cx="2222280" cy="1635840"/>
            </a:xfrm>
            <a:prstGeom prst="flowChartManualOperation">
              <a:avLst/>
            </a:prstGeom>
            <a:solidFill>
              <a:schemeClr val="accent1">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0" rIns="0" tIns="121680" bIns="120600" vert="vert" rot="5400000"/>
            <a:p>
              <a:pPr>
                <a:lnSpc>
                  <a:spcPct val="90000"/>
                </a:lnSpc>
                <a:spcAft>
                  <a:spcPts val="666"/>
                </a:spcAft>
              </a:pPr>
              <a:r>
                <a:rPr b="0" lang="en-US" sz="1900" spc="-1" strike="noStrike">
                  <a:solidFill>
                    <a:srgbClr val="000000"/>
                  </a:solidFill>
                  <a:latin typeface="Century Gothic"/>
                </a:rPr>
                <a:t>Initialisation</a:t>
              </a:r>
              <a:endParaRPr b="0" lang="en-US" sz="19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html</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javascript</a:t>
              </a:r>
              <a:endParaRPr b="0" lang="en-US" sz="1500" spc="-1" strike="noStrike">
                <a:latin typeface="Arial"/>
              </a:endParaRPr>
            </a:p>
          </p:txBody>
        </p:sp>
        <p:sp>
          <p:nvSpPr>
            <p:cNvPr id="156" name="CustomShape 4"/>
            <p:cNvSpPr/>
            <p:nvPr/>
          </p:nvSpPr>
          <p:spPr>
            <a:xfrm rot="16200000">
              <a:off x="2113560" y="3084120"/>
              <a:ext cx="2222280" cy="1635840"/>
            </a:xfrm>
            <a:prstGeom prst="flowChartManualOperation">
              <a:avLst/>
            </a:prstGeom>
            <a:solidFill>
              <a:schemeClr val="accent1">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0" rIns="0" tIns="121680" bIns="120600" vert="vert" rot="5400000"/>
            <a:p>
              <a:pPr>
                <a:lnSpc>
                  <a:spcPct val="90000"/>
                </a:lnSpc>
                <a:spcAft>
                  <a:spcPts val="666"/>
                </a:spcAft>
              </a:pPr>
              <a:r>
                <a:rPr b="0" lang="en-US" sz="1900" spc="-1" strike="noStrike">
                  <a:solidFill>
                    <a:srgbClr val="000000"/>
                  </a:solidFill>
                  <a:latin typeface="Century Gothic"/>
                </a:rPr>
                <a:t>Installation</a:t>
              </a:r>
              <a:endParaRPr b="0" lang="en-US" sz="19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json</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php poo</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php pdo</a:t>
              </a:r>
              <a:endParaRPr b="0" lang="en-US" sz="1500" spc="-1" strike="noStrike">
                <a:latin typeface="Arial"/>
              </a:endParaRPr>
            </a:p>
          </p:txBody>
        </p:sp>
        <p:sp>
          <p:nvSpPr>
            <p:cNvPr id="157" name="CustomShape 5"/>
            <p:cNvSpPr/>
            <p:nvPr/>
          </p:nvSpPr>
          <p:spPr>
            <a:xfrm rot="16200000">
              <a:off x="3872880" y="3084120"/>
              <a:ext cx="2222280" cy="1635840"/>
            </a:xfrm>
            <a:prstGeom prst="flowChartManualOperation">
              <a:avLst/>
            </a:prstGeom>
            <a:solidFill>
              <a:schemeClr val="accent1">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0" rIns="0" tIns="121680" bIns="120600" vert="vert" rot="5400000"/>
            <a:p>
              <a:pPr>
                <a:lnSpc>
                  <a:spcPct val="90000"/>
                </a:lnSpc>
                <a:spcAft>
                  <a:spcPts val="666"/>
                </a:spcAft>
              </a:pPr>
              <a:r>
                <a:rPr b="0" lang="en-US" sz="1900" spc="-1" strike="noStrike">
                  <a:solidFill>
                    <a:srgbClr val="000000"/>
                  </a:solidFill>
                  <a:latin typeface="Century Gothic"/>
                </a:rPr>
                <a:t>Utilisation</a:t>
              </a:r>
              <a:endParaRPr b="0" lang="en-US" sz="19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html</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php</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javascript</a:t>
              </a:r>
              <a:endParaRPr b="0" lang="en-US" sz="1500" spc="-1" strike="noStrike">
                <a:latin typeface="Arial"/>
              </a:endParaRPr>
            </a:p>
          </p:txBody>
        </p:sp>
      </p:grpSp>
      <p:grpSp>
        <p:nvGrpSpPr>
          <p:cNvPr id="158" name="Group 6"/>
          <p:cNvGrpSpPr/>
          <p:nvPr/>
        </p:nvGrpSpPr>
        <p:grpSpPr>
          <a:xfrm>
            <a:off x="0" y="0"/>
            <a:ext cx="36000" cy="36000"/>
            <a:chOff x="0" y="0"/>
            <a:chExt cx="36000" cy="36000"/>
          </a:xfrm>
        </p:grpSpPr>
      </p:grpSp>
      <p:sp>
        <p:nvSpPr>
          <p:cNvPr id="159" name="CustomShape 7"/>
          <p:cNvSpPr/>
          <p:nvPr/>
        </p:nvSpPr>
        <p:spPr>
          <a:xfrm>
            <a:off x="-53640" y="936000"/>
            <a:ext cx="5235120" cy="914760"/>
          </a:xfrm>
          <a:prstGeom prst="rect">
            <a:avLst/>
          </a:prstGeom>
          <a:noFill/>
          <a:ln>
            <a:noFill/>
          </a:ln>
        </p:spPr>
        <p:style>
          <a:lnRef idx="0"/>
          <a:fillRef idx="0"/>
          <a:effectRef idx="0"/>
          <a:fontRef idx="minor"/>
        </p:style>
        <p:txBody>
          <a:bodyPr/>
          <a:p>
            <a:pPr algn="ctr">
              <a:lnSpc>
                <a:spcPct val="100000"/>
              </a:lnSpc>
            </a:pPr>
            <a:r>
              <a:rPr b="0" lang="en-US" sz="1800" spc="-1" strike="noStrike">
                <a:solidFill>
                  <a:srgbClr val="ffffff"/>
                </a:solidFill>
                <a:latin typeface="Century Gothic"/>
              </a:rPr>
              <a:t>Installation.</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grpSp>
        <p:nvGrpSpPr>
          <p:cNvPr id="160" name="Group 8"/>
          <p:cNvGrpSpPr/>
          <p:nvPr/>
        </p:nvGrpSpPr>
        <p:grpSpPr>
          <a:xfrm>
            <a:off x="7137360" y="362520"/>
            <a:ext cx="2247120" cy="6149880"/>
            <a:chOff x="7137360" y="362520"/>
            <a:chExt cx="2247120" cy="6149880"/>
          </a:xfrm>
        </p:grpSpPr>
        <p:sp>
          <p:nvSpPr>
            <p:cNvPr id="161" name="CustomShape 9"/>
            <p:cNvSpPr/>
            <p:nvPr/>
          </p:nvSpPr>
          <p:spPr>
            <a:xfrm>
              <a:off x="7137360" y="362520"/>
              <a:ext cx="2247120" cy="6145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48600" rIns="30600" tIns="48600" bIns="48600" anchor="ctr"/>
            <a:p>
              <a:pPr algn="ctr">
                <a:lnSpc>
                  <a:spcPct val="90000"/>
                </a:lnSpc>
                <a:spcAft>
                  <a:spcPts val="281"/>
                </a:spcAft>
              </a:pPr>
              <a:r>
                <a:rPr b="1" i="1" lang="en-US" sz="800" spc="-1" strike="noStrike">
                  <a:solidFill>
                    <a:srgbClr val="000000"/>
                  </a:solidFill>
                  <a:latin typeface="Century Gothic"/>
                </a:rPr>
                <a:t>Création BDD</a:t>
              </a:r>
              <a:endParaRPr b="0" lang="en-US" sz="800" spc="-1" strike="noStrike">
                <a:latin typeface="Arial"/>
              </a:endParaRPr>
            </a:p>
          </p:txBody>
        </p:sp>
        <p:sp>
          <p:nvSpPr>
            <p:cNvPr id="162" name="CustomShape 10"/>
            <p:cNvSpPr/>
            <p:nvPr/>
          </p:nvSpPr>
          <p:spPr>
            <a:xfrm rot="5400000">
              <a:off x="8146080" y="992880"/>
              <a:ext cx="230400" cy="2764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63" name="CustomShape 11"/>
            <p:cNvSpPr/>
            <p:nvPr/>
          </p:nvSpPr>
          <p:spPr>
            <a:xfrm>
              <a:off x="7137360" y="1285200"/>
              <a:ext cx="2247120" cy="6145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48600" rIns="30600" tIns="48600" bIns="48600" anchor="ctr"/>
            <a:p>
              <a:pPr algn="ctr">
                <a:lnSpc>
                  <a:spcPct val="90000"/>
                </a:lnSpc>
                <a:spcAft>
                  <a:spcPts val="281"/>
                </a:spcAft>
              </a:pPr>
              <a:r>
                <a:rPr b="0" lang="en-US" sz="800" spc="-1" strike="noStrike">
                  <a:solidFill>
                    <a:srgbClr val="000000"/>
                  </a:solidFill>
                  <a:latin typeface="Century Gothic"/>
                </a:rPr>
                <a:t>$servername = $parsed_json['servername'];</a:t>
              </a:r>
              <a:endParaRPr b="0" lang="en-US" sz="800" spc="-1" strike="noStrike">
                <a:latin typeface="Arial"/>
              </a:endParaRPr>
            </a:p>
          </p:txBody>
        </p:sp>
        <p:sp>
          <p:nvSpPr>
            <p:cNvPr id="164" name="CustomShape 12"/>
            <p:cNvSpPr/>
            <p:nvPr/>
          </p:nvSpPr>
          <p:spPr>
            <a:xfrm rot="5400000">
              <a:off x="8146080" y="1915560"/>
              <a:ext cx="230400" cy="2764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65" name="CustomShape 13"/>
            <p:cNvSpPr/>
            <p:nvPr/>
          </p:nvSpPr>
          <p:spPr>
            <a:xfrm>
              <a:off x="7137360" y="2207880"/>
              <a:ext cx="2247120" cy="6145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48600" rIns="30600" tIns="48600" bIns="48600" anchor="ctr"/>
            <a:p>
              <a:pPr algn="ctr">
                <a:lnSpc>
                  <a:spcPct val="90000"/>
                </a:lnSpc>
                <a:spcAft>
                  <a:spcPts val="281"/>
                </a:spcAft>
              </a:pPr>
              <a:r>
                <a:rPr b="0" lang="en-US" sz="800" spc="-1" strike="noStrike">
                  <a:solidFill>
                    <a:srgbClr val="000000"/>
                  </a:solidFill>
                  <a:latin typeface="Century Gothic"/>
                </a:rPr>
                <a:t>$sql = "CREATE DATABASE IF NOT EXISTS $dbname";</a:t>
              </a:r>
              <a:endParaRPr b="0" lang="en-US" sz="800" spc="-1" strike="noStrike">
                <a:latin typeface="Arial"/>
              </a:endParaRPr>
            </a:p>
          </p:txBody>
        </p:sp>
        <p:sp>
          <p:nvSpPr>
            <p:cNvPr id="166" name="CustomShape 14"/>
            <p:cNvSpPr/>
            <p:nvPr/>
          </p:nvSpPr>
          <p:spPr>
            <a:xfrm rot="5400000">
              <a:off x="8146080" y="2838240"/>
              <a:ext cx="230400" cy="2764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67" name="CustomShape 15"/>
            <p:cNvSpPr/>
            <p:nvPr/>
          </p:nvSpPr>
          <p:spPr>
            <a:xfrm>
              <a:off x="7137360" y="3130200"/>
              <a:ext cx="2247120" cy="6145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48600" rIns="30600" tIns="48600" bIns="48600" anchor="ctr"/>
            <a:p>
              <a:pPr algn="ctr">
                <a:lnSpc>
                  <a:spcPct val="90000"/>
                </a:lnSpc>
                <a:spcAft>
                  <a:spcPts val="281"/>
                </a:spcAft>
              </a:pPr>
              <a:r>
                <a:rPr b="1" lang="en-US" sz="800" spc="-1" strike="noStrike">
                  <a:solidFill>
                    <a:srgbClr val="000000"/>
                  </a:solidFill>
                  <a:latin typeface="Century Gothic"/>
                </a:rPr>
                <a:t>Validation</a:t>
              </a:r>
              <a:endParaRPr b="0" lang="en-US" sz="800" spc="-1" strike="noStrike">
                <a:latin typeface="Arial"/>
              </a:endParaRPr>
            </a:p>
          </p:txBody>
        </p:sp>
        <p:sp>
          <p:nvSpPr>
            <p:cNvPr id="168" name="CustomShape 16"/>
            <p:cNvSpPr/>
            <p:nvPr/>
          </p:nvSpPr>
          <p:spPr>
            <a:xfrm rot="5400000">
              <a:off x="8146080" y="3760560"/>
              <a:ext cx="230400" cy="2764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69" name="CustomShape 17"/>
            <p:cNvSpPr/>
            <p:nvPr/>
          </p:nvSpPr>
          <p:spPr>
            <a:xfrm>
              <a:off x="7137360" y="4052880"/>
              <a:ext cx="2247120" cy="6145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48600" rIns="30600" tIns="48600" bIns="48600" anchor="ctr"/>
            <a:p>
              <a:pPr algn="ctr">
                <a:lnSpc>
                  <a:spcPct val="90000"/>
                </a:lnSpc>
                <a:spcAft>
                  <a:spcPts val="281"/>
                </a:spcAft>
              </a:pPr>
              <a:r>
                <a:rPr b="0" lang="en-US" sz="800" spc="-1" strike="noStrike">
                  <a:solidFill>
                    <a:srgbClr val="000000"/>
                  </a:solidFill>
                  <a:latin typeface="Century Gothic"/>
                </a:rPr>
                <a:t>if (isset($_POST['validate'])){</a:t>
              </a:r>
              <a:endParaRPr b="0" lang="en-US" sz="800" spc="-1" strike="noStrike">
                <a:latin typeface="Arial"/>
              </a:endParaRPr>
            </a:p>
          </p:txBody>
        </p:sp>
        <p:sp>
          <p:nvSpPr>
            <p:cNvPr id="170" name="CustomShape 18"/>
            <p:cNvSpPr/>
            <p:nvPr/>
          </p:nvSpPr>
          <p:spPr>
            <a:xfrm rot="5400000">
              <a:off x="8146080" y="4683240"/>
              <a:ext cx="230400" cy="2764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71" name="CustomShape 19"/>
            <p:cNvSpPr/>
            <p:nvPr/>
          </p:nvSpPr>
          <p:spPr>
            <a:xfrm>
              <a:off x="7137360" y="4975560"/>
              <a:ext cx="2247120" cy="6145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48600" rIns="30600" tIns="48600" bIns="48600" anchor="ctr"/>
            <a:p>
              <a:pPr algn="ctr">
                <a:lnSpc>
                  <a:spcPct val="90000"/>
                </a:lnSpc>
                <a:spcAft>
                  <a:spcPts val="281"/>
                </a:spcAft>
              </a:pPr>
              <a:r>
                <a:rPr b="1" lang="en-US" sz="800" spc="-1" strike="noStrike">
                  <a:solidFill>
                    <a:srgbClr val="000000"/>
                  </a:solidFill>
                  <a:latin typeface="Century Gothic"/>
                </a:rPr>
                <a:t>Enregistrement / Connexion</a:t>
              </a:r>
              <a:endParaRPr b="0" lang="en-US" sz="800" spc="-1" strike="noStrike">
                <a:latin typeface="Arial"/>
              </a:endParaRPr>
            </a:p>
          </p:txBody>
        </p:sp>
        <p:sp>
          <p:nvSpPr>
            <p:cNvPr id="172" name="CustomShape 20"/>
            <p:cNvSpPr/>
            <p:nvPr/>
          </p:nvSpPr>
          <p:spPr>
            <a:xfrm rot="5400000">
              <a:off x="8146080" y="5605920"/>
              <a:ext cx="230400" cy="27648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73" name="CustomShape 21"/>
            <p:cNvSpPr/>
            <p:nvPr/>
          </p:nvSpPr>
          <p:spPr>
            <a:xfrm>
              <a:off x="7137360" y="5897880"/>
              <a:ext cx="2247120" cy="61452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48600" rIns="30600" tIns="48600" bIns="48600" anchor="ctr"/>
            <a:p>
              <a:pPr algn="ctr">
                <a:lnSpc>
                  <a:spcPct val="90000"/>
                </a:lnSpc>
                <a:spcAft>
                  <a:spcPts val="281"/>
                </a:spcAft>
              </a:pPr>
              <a:r>
                <a:rPr b="0" lang="en-US" sz="800" spc="-1" strike="noStrike">
                  <a:solidFill>
                    <a:srgbClr val="000000"/>
                  </a:solidFill>
                  <a:latin typeface="Century Gothic"/>
                </a:rPr>
                <a:t>&lt;form action="&lt;?php echo htmlspecialchars($_SERVER["PHP_SELF"]);?&gt;" method="POST"&gt;</a:t>
              </a:r>
              <a:endParaRPr b="0" lang="en-US" sz="800" spc="-1" strike="noStrike">
                <a:latin typeface="Arial"/>
              </a:endParaRPr>
            </a:p>
          </p:txBody>
        </p:sp>
      </p:grpSp>
      <p:grpSp>
        <p:nvGrpSpPr>
          <p:cNvPr id="174" name="Group 22"/>
          <p:cNvGrpSpPr/>
          <p:nvPr/>
        </p:nvGrpSpPr>
        <p:grpSpPr>
          <a:xfrm>
            <a:off x="0" y="0"/>
            <a:ext cx="36000" cy="36000"/>
            <a:chOff x="0" y="0"/>
            <a:chExt cx="36000" cy="36000"/>
          </a:xfrm>
        </p:grpSpPr>
      </p:grpSp>
    </p:spTree>
  </p:cSld>
  <p:timing>
    <p:tnLst>
      <p:par>
        <p:cTn id="32" dur="indefinite" restart="never" nodeType="tmRoot">
          <p:childTnLst>
            <p:seq>
              <p:cTn id="33" dur="indefinite" nodeType="mainSeq">
                <p:childTnLst>
                  <p:par>
                    <p:cTn id="34" fill="hold">
                      <p:stCondLst>
                        <p:cond delay="indefinite"/>
                      </p:stCondLst>
                      <p:childTnLst>
                        <p:par>
                          <p:cTn id="35" fill="hold">
                            <p:stCondLst>
                              <p:cond delay="0"/>
                            </p:stCondLst>
                            <p:childTnLst>
                              <p:par>
                                <p:cTn id="36" nodeType="clickEffect" fill="hold" presetClass="entr" presetID="1">
                                  <p:stCondLst>
                                    <p:cond delay="0"/>
                                  </p:stCondLst>
                                  <p:childTnLst>
                                    <p:set>
                                      <p:cBhvr>
                                        <p:cTn id="37"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TextShape 1"/>
          <p:cNvSpPr txBox="1"/>
          <p:nvPr/>
        </p:nvSpPr>
        <p:spPr>
          <a:xfrm>
            <a:off x="-2075400" y="278640"/>
            <a:ext cx="9392400" cy="774000"/>
          </a:xfrm>
          <a:prstGeom prst="rect">
            <a:avLst/>
          </a:prstGeom>
          <a:noFill/>
          <a:ln>
            <a:noFill/>
          </a:ln>
        </p:spPr>
        <p:txBody>
          <a:bodyPr/>
          <a:p>
            <a:pPr algn="ctr">
              <a:lnSpc>
                <a:spcPct val="100000"/>
              </a:lnSpc>
            </a:pPr>
            <a:r>
              <a:rPr b="0" lang="en-US" sz="4200" spc="-1" strike="noStrike">
                <a:solidFill>
                  <a:srgbClr val="ebebeb"/>
                </a:solidFill>
                <a:latin typeface="Century Gothic"/>
              </a:rPr>
              <a:t>Le code</a:t>
            </a:r>
            <a:endParaRPr b="0" lang="en-US" sz="4200" spc="-1" strike="noStrike">
              <a:solidFill>
                <a:srgbClr val="ffffff"/>
              </a:solidFill>
              <a:latin typeface="Century Gothic"/>
            </a:endParaRPr>
          </a:p>
        </p:txBody>
      </p:sp>
      <p:pic>
        <p:nvPicPr>
          <p:cNvPr id="176" name="Image 4" descr=""/>
          <p:cNvPicPr/>
          <p:nvPr/>
        </p:nvPicPr>
        <p:blipFill>
          <a:blip r:embed="rId1"/>
          <a:stretch/>
        </p:blipFill>
        <p:spPr>
          <a:xfrm>
            <a:off x="10141560" y="50400"/>
            <a:ext cx="1266840" cy="1657080"/>
          </a:xfrm>
          <a:prstGeom prst="rect">
            <a:avLst/>
          </a:prstGeom>
          <a:ln>
            <a:noFill/>
          </a:ln>
        </p:spPr>
      </p:pic>
      <p:grpSp>
        <p:nvGrpSpPr>
          <p:cNvPr id="177" name="Group 2"/>
          <p:cNvGrpSpPr/>
          <p:nvPr/>
        </p:nvGrpSpPr>
        <p:grpSpPr>
          <a:xfrm>
            <a:off x="648000" y="2791080"/>
            <a:ext cx="5154120" cy="2222280"/>
            <a:chOff x="648000" y="2791080"/>
            <a:chExt cx="5154120" cy="2222280"/>
          </a:xfrm>
        </p:grpSpPr>
        <p:sp>
          <p:nvSpPr>
            <p:cNvPr id="178" name="CustomShape 3"/>
            <p:cNvSpPr/>
            <p:nvPr/>
          </p:nvSpPr>
          <p:spPr>
            <a:xfrm rot="16200000">
              <a:off x="354600" y="3084120"/>
              <a:ext cx="2222280" cy="1635840"/>
            </a:xfrm>
            <a:prstGeom prst="flowChartManualOperation">
              <a:avLst/>
            </a:prstGeom>
            <a:solidFill>
              <a:schemeClr val="accent1">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0" rIns="0" tIns="121680" bIns="120600" vert="vert" rot="5400000"/>
            <a:p>
              <a:pPr>
                <a:lnSpc>
                  <a:spcPct val="90000"/>
                </a:lnSpc>
                <a:spcAft>
                  <a:spcPts val="666"/>
                </a:spcAft>
              </a:pPr>
              <a:r>
                <a:rPr b="0" lang="en-US" sz="1900" spc="-1" strike="noStrike">
                  <a:solidFill>
                    <a:srgbClr val="000000"/>
                  </a:solidFill>
                  <a:latin typeface="Century Gothic"/>
                </a:rPr>
                <a:t>Initialisation</a:t>
              </a:r>
              <a:endParaRPr b="0" lang="en-US" sz="19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html</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javascript</a:t>
              </a:r>
              <a:endParaRPr b="0" lang="en-US" sz="1500" spc="-1" strike="noStrike">
                <a:latin typeface="Arial"/>
              </a:endParaRPr>
            </a:p>
          </p:txBody>
        </p:sp>
        <p:sp>
          <p:nvSpPr>
            <p:cNvPr id="179" name="CustomShape 4"/>
            <p:cNvSpPr/>
            <p:nvPr/>
          </p:nvSpPr>
          <p:spPr>
            <a:xfrm rot="16200000">
              <a:off x="2113560" y="3084120"/>
              <a:ext cx="2222280" cy="1635840"/>
            </a:xfrm>
            <a:prstGeom prst="flowChartManualOperation">
              <a:avLst/>
            </a:prstGeom>
            <a:solidFill>
              <a:schemeClr val="accent1">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0" rIns="0" tIns="121680" bIns="120600" vert="vert" rot="5400000"/>
            <a:p>
              <a:pPr>
                <a:lnSpc>
                  <a:spcPct val="90000"/>
                </a:lnSpc>
                <a:spcAft>
                  <a:spcPts val="666"/>
                </a:spcAft>
              </a:pPr>
              <a:r>
                <a:rPr b="0" lang="en-US" sz="1900" spc="-1" strike="noStrike">
                  <a:solidFill>
                    <a:srgbClr val="000000"/>
                  </a:solidFill>
                  <a:latin typeface="Century Gothic"/>
                </a:rPr>
                <a:t>Installation</a:t>
              </a:r>
              <a:endParaRPr b="0" lang="en-US" sz="19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json</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php poo</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php pdo</a:t>
              </a:r>
              <a:endParaRPr b="0" lang="en-US" sz="1500" spc="-1" strike="noStrike">
                <a:latin typeface="Arial"/>
              </a:endParaRPr>
            </a:p>
          </p:txBody>
        </p:sp>
        <p:sp>
          <p:nvSpPr>
            <p:cNvPr id="180" name="CustomShape 5"/>
            <p:cNvSpPr/>
            <p:nvPr/>
          </p:nvSpPr>
          <p:spPr>
            <a:xfrm rot="16200000">
              <a:off x="3872880" y="3084120"/>
              <a:ext cx="2222280" cy="1635840"/>
            </a:xfrm>
            <a:prstGeom prst="flowChartManualOperation">
              <a:avLst/>
            </a:prstGeom>
            <a:solidFill>
              <a:schemeClr val="accent1">
                <a:hueOff val="0"/>
                <a:satOff val="0"/>
                <a:lumOff val="0"/>
                <a:alphaOff val="0"/>
              </a:schemeClr>
            </a:solidFill>
            <a:ln>
              <a:solidFill>
                <a:schemeClr val="lt1">
                  <a:hueOff val="0"/>
                  <a:satOff val="0"/>
                  <a:lumOff val="0"/>
                  <a:alphaOff val="0"/>
                </a:schemeClr>
              </a:solidFill>
              <a:round/>
            </a:ln>
          </p:spPr>
          <p:style>
            <a:lnRef idx="2"/>
            <a:fillRef idx="0"/>
            <a:effectRef idx="0"/>
            <a:fontRef idx="minor"/>
          </p:style>
          <p:txBody>
            <a:bodyPr lIns="0" rIns="0" tIns="121680" bIns="120600" vert="vert" rot="5400000"/>
            <a:p>
              <a:pPr>
                <a:lnSpc>
                  <a:spcPct val="90000"/>
                </a:lnSpc>
                <a:spcAft>
                  <a:spcPts val="666"/>
                </a:spcAft>
              </a:pPr>
              <a:r>
                <a:rPr b="0" lang="en-US" sz="1900" spc="-1" strike="noStrike">
                  <a:solidFill>
                    <a:srgbClr val="000000"/>
                  </a:solidFill>
                  <a:latin typeface="Century Gothic"/>
                </a:rPr>
                <a:t>Utilisation</a:t>
              </a:r>
              <a:endParaRPr b="0" lang="en-US" sz="19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html</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php</a:t>
              </a:r>
              <a:endParaRPr b="0" lang="en-US" sz="1500" spc="-1" strike="noStrike">
                <a:latin typeface="Arial"/>
              </a:endParaRPr>
            </a:p>
            <a:p>
              <a:pPr lvl="1" marL="114480" indent="-114120">
                <a:lnSpc>
                  <a:spcPct val="90000"/>
                </a:lnSpc>
                <a:spcAft>
                  <a:spcPts val="224"/>
                </a:spcAft>
                <a:buClr>
                  <a:srgbClr val="000000"/>
                </a:buClr>
                <a:buFont typeface="Symbol" charset="2"/>
                <a:buChar char=""/>
              </a:pPr>
              <a:r>
                <a:rPr b="0" lang="en-US" sz="1500" spc="-1" strike="noStrike">
                  <a:solidFill>
                    <a:srgbClr val="000000"/>
                  </a:solidFill>
                  <a:latin typeface="Century Gothic"/>
                </a:rPr>
                <a:t>javascript</a:t>
              </a:r>
              <a:endParaRPr b="0" lang="en-US" sz="1500" spc="-1" strike="noStrike">
                <a:latin typeface="Arial"/>
              </a:endParaRPr>
            </a:p>
          </p:txBody>
        </p:sp>
      </p:grpSp>
      <p:grpSp>
        <p:nvGrpSpPr>
          <p:cNvPr id="181" name="Group 6"/>
          <p:cNvGrpSpPr/>
          <p:nvPr/>
        </p:nvGrpSpPr>
        <p:grpSpPr>
          <a:xfrm>
            <a:off x="0" y="0"/>
            <a:ext cx="36000" cy="36000"/>
            <a:chOff x="0" y="0"/>
            <a:chExt cx="36000" cy="36000"/>
          </a:xfrm>
        </p:grpSpPr>
      </p:grpSp>
      <p:sp>
        <p:nvSpPr>
          <p:cNvPr id="182" name="CustomShape 7"/>
          <p:cNvSpPr/>
          <p:nvPr/>
        </p:nvSpPr>
        <p:spPr>
          <a:xfrm>
            <a:off x="55080" y="979200"/>
            <a:ext cx="5235120" cy="914760"/>
          </a:xfrm>
          <a:prstGeom prst="rect">
            <a:avLst/>
          </a:prstGeom>
          <a:noFill/>
          <a:ln>
            <a:noFill/>
          </a:ln>
        </p:spPr>
        <p:style>
          <a:lnRef idx="0"/>
          <a:fillRef idx="0"/>
          <a:effectRef idx="0"/>
          <a:fontRef idx="minor"/>
        </p:style>
        <p:txBody>
          <a:bodyPr/>
          <a:p>
            <a:pPr algn="ctr">
              <a:lnSpc>
                <a:spcPct val="100000"/>
              </a:lnSpc>
            </a:pPr>
            <a:r>
              <a:rPr b="0" lang="en-US" sz="1800" spc="-1" strike="noStrike">
                <a:solidFill>
                  <a:srgbClr val="ffffff"/>
                </a:solidFill>
                <a:latin typeface="Century Gothic"/>
              </a:rPr>
              <a:t>Utilisation.</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grpSp>
        <p:nvGrpSpPr>
          <p:cNvPr id="183" name="Group 8"/>
          <p:cNvGrpSpPr/>
          <p:nvPr/>
        </p:nvGrpSpPr>
        <p:grpSpPr>
          <a:xfrm>
            <a:off x="6841800" y="364320"/>
            <a:ext cx="2714400" cy="6139080"/>
            <a:chOff x="6841800" y="364320"/>
            <a:chExt cx="2714400" cy="6139080"/>
          </a:xfrm>
        </p:grpSpPr>
        <p:sp>
          <p:nvSpPr>
            <p:cNvPr id="184" name="CustomShape 9"/>
            <p:cNvSpPr/>
            <p:nvPr/>
          </p:nvSpPr>
          <p:spPr>
            <a:xfrm>
              <a:off x="6841800" y="364320"/>
              <a:ext cx="2714400" cy="72180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51840" rIns="30600" tIns="51840" bIns="51840" anchor="ctr"/>
            <a:p>
              <a:pPr algn="ctr">
                <a:lnSpc>
                  <a:spcPct val="90000"/>
                </a:lnSpc>
                <a:spcAft>
                  <a:spcPts val="281"/>
                </a:spcAft>
              </a:pPr>
              <a:r>
                <a:rPr b="1" lang="en-US" sz="800" spc="-1" strike="noStrike">
                  <a:solidFill>
                    <a:srgbClr val="000000"/>
                  </a:solidFill>
                  <a:latin typeface="Century Gothic"/>
                </a:rPr>
                <a:t>Capture du flux vidéo</a:t>
              </a:r>
              <a:endParaRPr b="0" lang="en-US" sz="800" spc="-1" strike="noStrike">
                <a:latin typeface="Arial"/>
              </a:endParaRPr>
            </a:p>
          </p:txBody>
        </p:sp>
        <p:sp>
          <p:nvSpPr>
            <p:cNvPr id="185" name="CustomShape 10"/>
            <p:cNvSpPr/>
            <p:nvPr/>
          </p:nvSpPr>
          <p:spPr>
            <a:xfrm rot="5400000">
              <a:off x="8064000" y="1104480"/>
              <a:ext cx="270360" cy="32472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86" name="CustomShape 11"/>
            <p:cNvSpPr/>
            <p:nvPr/>
          </p:nvSpPr>
          <p:spPr>
            <a:xfrm>
              <a:off x="6841800" y="1447920"/>
              <a:ext cx="2714400" cy="72180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51840" rIns="30600" tIns="51840" bIns="51840" anchor="ctr"/>
            <a:p>
              <a:pPr algn="ctr">
                <a:lnSpc>
                  <a:spcPct val="90000"/>
                </a:lnSpc>
                <a:spcAft>
                  <a:spcPts val="281"/>
                </a:spcAft>
              </a:pPr>
              <a:r>
                <a:rPr b="0" lang="en-US" sz="800" spc="-1" strike="noStrike">
                  <a:solidFill>
                    <a:srgbClr val="000000"/>
                  </a:solidFill>
                  <a:latin typeface="Century Gothic"/>
                </a:rPr>
                <a:t>onClick="take_snapshot()"</a:t>
              </a:r>
              <a:endParaRPr b="0" lang="en-US" sz="800" spc="-1" strike="noStrike">
                <a:latin typeface="Arial"/>
              </a:endParaRPr>
            </a:p>
          </p:txBody>
        </p:sp>
        <p:sp>
          <p:nvSpPr>
            <p:cNvPr id="187" name="CustomShape 12"/>
            <p:cNvSpPr/>
            <p:nvPr/>
          </p:nvSpPr>
          <p:spPr>
            <a:xfrm rot="5400000">
              <a:off x="8064000" y="2188080"/>
              <a:ext cx="270360" cy="32472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88" name="CustomShape 13"/>
            <p:cNvSpPr/>
            <p:nvPr/>
          </p:nvSpPr>
          <p:spPr>
            <a:xfrm>
              <a:off x="6841800" y="2531160"/>
              <a:ext cx="2714400" cy="72180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51840" rIns="30600" tIns="51840" bIns="51840" anchor="ctr"/>
            <a:p>
              <a:pPr algn="ctr">
                <a:lnSpc>
                  <a:spcPct val="90000"/>
                </a:lnSpc>
                <a:spcAft>
                  <a:spcPts val="281"/>
                </a:spcAft>
              </a:pPr>
              <a:r>
                <a:rPr b="1" lang="en-US" sz="800" spc="-1" strike="noStrike">
                  <a:solidFill>
                    <a:srgbClr val="000000"/>
                  </a:solidFill>
                  <a:latin typeface="Century Gothic"/>
                </a:rPr>
                <a:t>Canvas</a:t>
              </a:r>
              <a:endParaRPr b="0" lang="en-US" sz="800" spc="-1" strike="noStrike">
                <a:latin typeface="Arial"/>
              </a:endParaRPr>
            </a:p>
          </p:txBody>
        </p:sp>
        <p:sp>
          <p:nvSpPr>
            <p:cNvPr id="189" name="CustomShape 14"/>
            <p:cNvSpPr/>
            <p:nvPr/>
          </p:nvSpPr>
          <p:spPr>
            <a:xfrm rot="5400000">
              <a:off x="8064000" y="3271320"/>
              <a:ext cx="270360" cy="32472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90" name="CustomShape 15"/>
            <p:cNvSpPr/>
            <p:nvPr/>
          </p:nvSpPr>
          <p:spPr>
            <a:xfrm>
              <a:off x="6841800" y="3614760"/>
              <a:ext cx="2714400" cy="72180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51840" rIns="30600" tIns="51840" bIns="51840" anchor="ctr"/>
            <a:p>
              <a:pPr algn="ctr">
                <a:lnSpc>
                  <a:spcPct val="90000"/>
                </a:lnSpc>
                <a:spcAft>
                  <a:spcPts val="281"/>
                </a:spcAft>
              </a:pPr>
              <a:r>
                <a:rPr b="0" lang="en-US" sz="800" spc="-1" strike="noStrike">
                  <a:solidFill>
                    <a:srgbClr val="000000"/>
                  </a:solidFill>
                  <a:latin typeface="Century Gothic"/>
                </a:rPr>
                <a:t>&lt;div class="canvas-container" data-floorplan="../upload/&lt;?php echo $fileName ?&gt;"&gt;</a:t>
              </a:r>
              <a:endParaRPr b="0" lang="en-US" sz="800" spc="-1" strike="noStrike">
                <a:latin typeface="Arial"/>
              </a:endParaRPr>
            </a:p>
          </p:txBody>
        </p:sp>
        <p:sp>
          <p:nvSpPr>
            <p:cNvPr id="191" name="CustomShape 16"/>
            <p:cNvSpPr/>
            <p:nvPr/>
          </p:nvSpPr>
          <p:spPr>
            <a:xfrm rot="5400000">
              <a:off x="8064000" y="4354920"/>
              <a:ext cx="270360" cy="32472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92" name="CustomShape 17"/>
            <p:cNvSpPr/>
            <p:nvPr/>
          </p:nvSpPr>
          <p:spPr>
            <a:xfrm>
              <a:off x="6841800" y="4698360"/>
              <a:ext cx="2714400" cy="72180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51840" rIns="30600" tIns="51840" bIns="51840" anchor="ctr"/>
            <a:p>
              <a:pPr algn="ctr">
                <a:lnSpc>
                  <a:spcPct val="90000"/>
                </a:lnSpc>
                <a:spcAft>
                  <a:spcPts val="281"/>
                </a:spcAft>
              </a:pPr>
              <a:r>
                <a:rPr b="1" lang="en-US" sz="800" spc="-1" strike="noStrike">
                  <a:solidFill>
                    <a:srgbClr val="000000"/>
                  </a:solidFill>
                  <a:latin typeface="Century Gothic"/>
                </a:rPr>
                <a:t>Sélecteur de barbes</a:t>
              </a:r>
              <a:endParaRPr b="0" lang="en-US" sz="800" spc="-1" strike="noStrike">
                <a:latin typeface="Arial"/>
              </a:endParaRPr>
            </a:p>
          </p:txBody>
        </p:sp>
        <p:sp>
          <p:nvSpPr>
            <p:cNvPr id="193" name="CustomShape 18"/>
            <p:cNvSpPr/>
            <p:nvPr/>
          </p:nvSpPr>
          <p:spPr>
            <a:xfrm rot="5400000">
              <a:off x="8064000" y="5438520"/>
              <a:ext cx="270360" cy="324720"/>
            </a:xfrm>
            <a:prstGeom prst="rightArrow">
              <a:avLst>
                <a:gd name="adj1" fmla="val 60000"/>
                <a:gd name="adj2" fmla="val 50000"/>
              </a:avLst>
            </a:prstGeom>
            <a:solidFill>
              <a:schemeClr val="accent1">
                <a:tint val="60000"/>
                <a:hueOff val="0"/>
                <a:satOff val="0"/>
                <a:lumOff val="0"/>
                <a:alphaOff val="0"/>
              </a:schemeClr>
            </a:solidFill>
            <a:ln>
              <a:noFill/>
            </a:ln>
          </p:spPr>
          <p:style>
            <a:lnRef idx="0"/>
            <a:fillRef idx="0"/>
            <a:effectRef idx="0"/>
            <a:fontRef idx="minor"/>
          </p:style>
        </p:sp>
        <p:sp>
          <p:nvSpPr>
            <p:cNvPr id="194" name="CustomShape 19"/>
            <p:cNvSpPr/>
            <p:nvPr/>
          </p:nvSpPr>
          <p:spPr>
            <a:xfrm>
              <a:off x="6841800" y="5781600"/>
              <a:ext cx="2714400" cy="721800"/>
            </a:xfrm>
            <a:prstGeom prst="roundRect">
              <a:avLst>
                <a:gd name="adj" fmla="val 10000"/>
              </a:avLst>
            </a:prstGeom>
            <a:solidFill>
              <a:schemeClr val="lt1">
                <a:hueOff val="0"/>
                <a:satOff val="0"/>
                <a:lumOff val="0"/>
                <a:alphaOff val="0"/>
              </a:schemeClr>
            </a:solidFill>
            <a:ln>
              <a:solidFill>
                <a:schemeClr val="accent1">
                  <a:shade val="80000"/>
                  <a:hueOff val="0"/>
                  <a:satOff val="0"/>
                  <a:lumOff val="0"/>
                  <a:alphaOff val="0"/>
                </a:schemeClr>
              </a:solidFill>
              <a:round/>
            </a:ln>
          </p:spPr>
          <p:style>
            <a:lnRef idx="2"/>
            <a:fillRef idx="0"/>
            <a:effectRef idx="0"/>
            <a:fontRef idx="minor"/>
          </p:style>
          <p:txBody>
            <a:bodyPr lIns="51840" rIns="30600" tIns="51840" bIns="51840" anchor="ctr"/>
            <a:p>
              <a:pPr algn="ctr">
                <a:lnSpc>
                  <a:spcPct val="90000"/>
                </a:lnSpc>
                <a:spcAft>
                  <a:spcPts val="281"/>
                </a:spcAft>
              </a:pPr>
              <a:r>
                <a:rPr b="0" lang="en-US" sz="800" spc="-1" strike="noStrike">
                  <a:solidFill>
                    <a:srgbClr val="000000"/>
                  </a:solidFill>
                  <a:latin typeface="Century Gothic"/>
                </a:rPr>
                <a:t>document.getElementById(id).src=Path+phpArray[i] </a:t>
              </a:r>
              <a:endParaRPr b="0" lang="en-US" sz="800" spc="-1" strike="noStrike">
                <a:latin typeface="Arial"/>
              </a:endParaRPr>
            </a:p>
          </p:txBody>
        </p:sp>
      </p:grpSp>
      <p:grpSp>
        <p:nvGrpSpPr>
          <p:cNvPr id="195" name="Group 20"/>
          <p:cNvGrpSpPr/>
          <p:nvPr/>
        </p:nvGrpSpPr>
        <p:grpSpPr>
          <a:xfrm>
            <a:off x="0" y="0"/>
            <a:ext cx="36000" cy="36000"/>
            <a:chOff x="0" y="0"/>
            <a:chExt cx="36000" cy="36000"/>
          </a:xfrm>
        </p:grpSpPr>
      </p:grpSp>
    </p:spTree>
  </p:cSld>
  <p:timing>
    <p:tnLst>
      <p:par>
        <p:cTn id="38" dur="indefinite" restart="never" nodeType="tmRoot">
          <p:childTnLst>
            <p:seq>
              <p:cTn id="39" dur="indefinite" nodeType="mainSeq">
                <p:childTnLst>
                  <p:par>
                    <p:cTn id="40" fill="hold">
                      <p:stCondLst>
                        <p:cond delay="indefinite"/>
                      </p:stCondLst>
                      <p:childTnLst>
                        <p:par>
                          <p:cTn id="41" fill="hold">
                            <p:stCondLst>
                              <p:cond delay="0"/>
                            </p:stCondLst>
                            <p:childTnLst>
                              <p:par>
                                <p:cTn id="42" nodeType="clickEffect" fill="hold" presetClass="entr" presetID="1">
                                  <p:stCondLst>
                                    <p:cond delay="0"/>
                                  </p:stCondLst>
                                  <p:childTnLst>
                                    <p:set>
                                      <p:cBhvr>
                                        <p:cTn id="43"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17</TotalTime>
  <Application>LibreOffice/6.0.7.3$Linux_X86_64 LibreOffice_project/00m0$Build-3</Applicat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2013-08-01T12:27:02Z</dcterms:created>
  <dc:creator>Petr Barborik</dc:creator>
  <dc:description/>
  <dc:language>en-US</dc:language>
  <cp:lastModifiedBy/>
  <dcterms:modified xsi:type="dcterms:W3CDTF">2019-04-02T15:12:53Z</dcterms:modified>
  <cp:revision>561</cp:revision>
  <dc:subject/>
  <dc:title>Présentation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10</vt:i4>
  </property>
</Properties>
</file>